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4"/>
        </a:solidFill>
        <a:effectLst/>
        <a:uFillTx/>
        <a:latin typeface="ALS Hauss"/>
        <a:ea typeface="ALS Hauss"/>
        <a:cs typeface="ALS Hauss"/>
        <a:sym typeface="ALS Haus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LS Hauss"/>
          <a:ea typeface="ALS Hauss"/>
          <a:cs typeface="ALS Hauss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LS Hauss"/>
          <a:ea typeface="ALS Hauss"/>
          <a:cs typeface="ALS Hauss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LS Hauss"/>
          <a:ea typeface="ALS Hauss"/>
          <a:cs typeface="ALS Hauss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LS Hauss"/>
          <a:ea typeface="ALS Hauss"/>
          <a:cs typeface="ALS Hauss"/>
        </a:font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2F5"/>
          </a:solidFill>
        </a:fill>
      </a:tcStyle>
    </a:wholeTbl>
    <a:band2H>
      <a:tcTxStyle b="def" i="def"/>
      <a:tcStyle>
        <a:tcBdr/>
        <a:fill>
          <a:solidFill>
            <a:srgbClr val="E6F1FA"/>
          </a:solidFill>
        </a:fill>
      </a:tcStyle>
    </a:band2H>
    <a:firstCol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F5F5F5"/>
          </a:solidFill>
        </a:fill>
      </a:tcStyle>
    </a:band2H>
    <a:firstCol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CF5"/>
          </a:solidFill>
        </a:fill>
      </a:tcStyle>
    </a:wholeTbl>
    <a:band2H>
      <a:tcTxStyle b="def" i="def"/>
      <a:tcStyle>
        <a:tcBdr/>
        <a:fill>
          <a:solidFill>
            <a:srgbClr val="E7F5FA"/>
          </a:solidFill>
        </a:fill>
      </a:tcStyle>
    </a:band2H>
    <a:firstCol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4"/>
              </a:solidFill>
              <a:prstDash val="solid"/>
              <a:round/>
            </a:ln>
          </a:top>
          <a:bottom>
            <a:ln w="254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LS Hauss"/>
          <a:ea typeface="ALS Hauss"/>
          <a:cs typeface="ALS Hauss"/>
        </a:font>
        <a:schemeClr val="accent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ALS Hauss"/>
          <a:ea typeface="ALS Hauss"/>
          <a:cs typeface="ALS Haus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5" name="Shape 2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Arial"/>
      </a:defRPr>
    </a:lvl1pPr>
    <a:lvl2pPr indent="228600" latinLnBrk="0">
      <a:defRPr>
        <a:latin typeface="+mj-lt"/>
        <a:ea typeface="+mj-ea"/>
        <a:cs typeface="+mj-cs"/>
        <a:sym typeface="Arial"/>
      </a:defRPr>
    </a:lvl2pPr>
    <a:lvl3pPr indent="457200" latinLnBrk="0">
      <a:defRPr>
        <a:latin typeface="+mj-lt"/>
        <a:ea typeface="+mj-ea"/>
        <a:cs typeface="+mj-cs"/>
        <a:sym typeface="Arial"/>
      </a:defRPr>
    </a:lvl3pPr>
    <a:lvl4pPr indent="685800" latinLnBrk="0">
      <a:defRPr>
        <a:latin typeface="+mj-lt"/>
        <a:ea typeface="+mj-ea"/>
        <a:cs typeface="+mj-cs"/>
        <a:sym typeface="Arial"/>
      </a:defRPr>
    </a:lvl4pPr>
    <a:lvl5pPr indent="914400" latinLnBrk="0">
      <a:defRPr>
        <a:latin typeface="+mj-lt"/>
        <a:ea typeface="+mj-ea"/>
        <a:cs typeface="+mj-cs"/>
        <a:sym typeface="Arial"/>
      </a:defRPr>
    </a:lvl5pPr>
    <a:lvl6pPr indent="1143000" latinLnBrk="0">
      <a:defRPr>
        <a:latin typeface="+mj-lt"/>
        <a:ea typeface="+mj-ea"/>
        <a:cs typeface="+mj-cs"/>
        <a:sym typeface="Arial"/>
      </a:defRPr>
    </a:lvl6pPr>
    <a:lvl7pPr indent="1371600" latinLnBrk="0">
      <a:defRPr>
        <a:latin typeface="+mj-lt"/>
        <a:ea typeface="+mj-ea"/>
        <a:cs typeface="+mj-cs"/>
        <a:sym typeface="Arial"/>
      </a:defRPr>
    </a:lvl7pPr>
    <a:lvl8pPr indent="1600200" latinLnBrk="0">
      <a:defRPr>
        <a:latin typeface="+mj-lt"/>
        <a:ea typeface="+mj-ea"/>
        <a:cs typeface="+mj-cs"/>
        <a:sym typeface="Arial"/>
      </a:defRPr>
    </a:lvl8pPr>
    <a:lvl9pPr indent="1828800" latinLnBrk="0">
      <a:defRPr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1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Уровень текста 1…"/>
          <p:cNvSpPr txBox="1"/>
          <p:nvPr>
            <p:ph type="body" sz="quarter" idx="1" hasCustomPrompt="1"/>
          </p:nvPr>
        </p:nvSpPr>
        <p:spPr>
          <a:xfrm>
            <a:off x="432618" y="6190110"/>
            <a:ext cx="7752594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4" name="Т1" descr="Т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18" y="443501"/>
            <a:ext cx="1608525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Длинный заголовок в две строки"/>
          <p:cNvSpPr txBox="1"/>
          <p:nvPr>
            <p:ph type="title" hasCustomPrompt="1"/>
          </p:nvPr>
        </p:nvSpPr>
        <p:spPr>
          <a:xfrm>
            <a:off x="432620" y="4518778"/>
            <a:ext cx="7752593" cy="1480343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Длинный заголовок в две строки</a:t>
            </a:r>
          </a:p>
        </p:txBody>
      </p:sp>
      <p:sp>
        <p:nvSpPr>
          <p:cNvPr id="16" name="Текст 3"/>
          <p:cNvSpPr/>
          <p:nvPr>
            <p:ph type="body" sz="quarter" idx="21" hasCustomPrompt="1"/>
          </p:nvPr>
        </p:nvSpPr>
        <p:spPr>
          <a:xfrm>
            <a:off x="10341440" y="6190110"/>
            <a:ext cx="1439498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00.00.2023</a:t>
            </a:r>
          </a:p>
        </p:txBody>
      </p:sp>
      <p:sp>
        <p:nvSpPr>
          <p:cNvPr id="17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8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9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0" name="Текст 5"/>
          <p:cNvSpPr/>
          <p:nvPr>
            <p:ph type="body" sz="quarter" idx="21"/>
          </p:nvPr>
        </p:nvSpPr>
        <p:spPr>
          <a:xfrm>
            <a:off x="431800" y="2945077"/>
            <a:ext cx="3648075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111" name="Текст 5"/>
          <p:cNvSpPr/>
          <p:nvPr>
            <p:ph type="body" sz="quarter" idx="22"/>
          </p:nvPr>
        </p:nvSpPr>
        <p:spPr>
          <a:xfrm>
            <a:off x="4271169" y="2945077"/>
            <a:ext cx="3648076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112" name="Текст 5"/>
          <p:cNvSpPr/>
          <p:nvPr>
            <p:ph type="body" sz="quarter" idx="23"/>
          </p:nvPr>
        </p:nvSpPr>
        <p:spPr>
          <a:xfrm>
            <a:off x="8110538" y="2945077"/>
            <a:ext cx="3648076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" name="Текст 5"/>
          <p:cNvSpPr/>
          <p:nvPr>
            <p:ph type="body" sz="quarter" idx="21"/>
          </p:nvPr>
        </p:nvSpPr>
        <p:spPr>
          <a:xfrm>
            <a:off x="431798" y="2945073"/>
            <a:ext cx="2676527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123" name="Текст 5"/>
          <p:cNvSpPr/>
          <p:nvPr>
            <p:ph type="body" sz="quarter" idx="22"/>
          </p:nvPr>
        </p:nvSpPr>
        <p:spPr>
          <a:xfrm>
            <a:off x="6198656" y="2945073"/>
            <a:ext cx="2676527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124" name="Текст 5"/>
          <p:cNvSpPr/>
          <p:nvPr>
            <p:ph type="body" sz="quarter" idx="23"/>
          </p:nvPr>
        </p:nvSpPr>
        <p:spPr>
          <a:xfrm>
            <a:off x="9082086" y="2945073"/>
            <a:ext cx="2676527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125" name="Текст 5"/>
          <p:cNvSpPr/>
          <p:nvPr>
            <p:ph type="body" sz="quarter" idx="24"/>
          </p:nvPr>
        </p:nvSpPr>
        <p:spPr>
          <a:xfrm>
            <a:off x="3327820" y="2945073"/>
            <a:ext cx="2676527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Рисунок 6"/>
          <p:cNvSpPr/>
          <p:nvPr>
            <p:ph type="pic" sz="half" idx="21"/>
          </p:nvPr>
        </p:nvSpPr>
        <p:spPr>
          <a:xfrm>
            <a:off x="7343774" y="0"/>
            <a:ext cx="4848226" cy="685800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4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" name="Текст заголовка"/>
          <p:cNvSpPr txBox="1"/>
          <p:nvPr>
            <p:ph type="title"/>
          </p:nvPr>
        </p:nvSpPr>
        <p:spPr>
          <a:xfrm>
            <a:off x="432618" y="423291"/>
            <a:ext cx="6266565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6" name="Уровень текста 1…"/>
          <p:cNvSpPr txBox="1"/>
          <p:nvPr>
            <p:ph type="body" sz="quarter" idx="1"/>
          </p:nvPr>
        </p:nvSpPr>
        <p:spPr>
          <a:xfrm>
            <a:off x="431800" y="1479201"/>
            <a:ext cx="6266566" cy="1384996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lvl1pPr>
            <a:lvl2pPr marL="215999" indent="-215999">
              <a:lnSpc>
                <a:spcPct val="100000"/>
              </a:lnSpc>
              <a:spcBef>
                <a:spcPts val="600"/>
              </a:spcBef>
              <a:buFontTx/>
              <a:buChar char="+"/>
              <a:defRPr sz="1400"/>
            </a:lvl2pPr>
            <a:lvl3pPr marL="504000" indent="-252000">
              <a:lnSpc>
                <a:spcPct val="100000"/>
              </a:lnSpc>
              <a:spcBef>
                <a:spcPts val="600"/>
              </a:spcBef>
              <a:buFontTx/>
              <a:buChar char="―"/>
              <a:defRPr sz="1400"/>
            </a:lvl3pPr>
            <a:lvl4pPr marL="252000" indent="-252000">
              <a:lnSpc>
                <a:spcPct val="100000"/>
              </a:lnSpc>
              <a:spcBef>
                <a:spcPts val="600"/>
              </a:spcBef>
              <a:buFontTx/>
              <a:buAutoNum type="arabicPeriod" startAt="1"/>
              <a:defRPr sz="1400"/>
            </a:lvl4pPr>
            <a:lvl5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7" name="Текст 2"/>
          <p:cNvSpPr/>
          <p:nvPr>
            <p:ph type="body" sz="quarter" idx="22" hasCustomPrompt="1"/>
          </p:nvPr>
        </p:nvSpPr>
        <p:spPr>
          <a:xfrm>
            <a:off x="432618" y="1011237"/>
            <a:ext cx="6265748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</a:lstStyle>
          <a:p>
            <a:pPr/>
            <a:r>
              <a:t>Подзаголовок слайда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 + голубой фон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5" name="Номер слайда"/>
          <p:cNvSpPr txBox="1"/>
          <p:nvPr>
            <p:ph type="sldNum" sz="quarter" idx="2"/>
          </p:nvPr>
        </p:nvSpPr>
        <p:spPr>
          <a:xfrm>
            <a:off x="152499" y="6563975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7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 + темный фон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5" name="Номер слайда"/>
          <p:cNvSpPr txBox="1"/>
          <p:nvPr>
            <p:ph type="sldNum" sz="quarter" idx="2"/>
          </p:nvPr>
        </p:nvSpPr>
        <p:spPr>
          <a:xfrm>
            <a:off x="152499" y="6563975"/>
            <a:ext cx="127001" cy="127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6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7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5" name="Текст заголовка"/>
          <p:cNvSpPr txBox="1"/>
          <p:nvPr>
            <p:ph type="title"/>
          </p:nvPr>
        </p:nvSpPr>
        <p:spPr>
          <a:xfrm>
            <a:off x="432618" y="455534"/>
            <a:ext cx="9519904" cy="22249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1800"/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Пустой слайд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Номер слайда"/>
          <p:cNvSpPr txBox="1"/>
          <p:nvPr>
            <p:ph type="sldNum" sz="quarter" idx="2"/>
          </p:nvPr>
        </p:nvSpPr>
        <p:spPr>
          <a:xfrm>
            <a:off x="152499" y="6563975"/>
            <a:ext cx="127001" cy="1270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пасибо за внима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4"/>
          <p:cNvSpPr txBox="1"/>
          <p:nvPr/>
        </p:nvSpPr>
        <p:spPr>
          <a:xfrm>
            <a:off x="422680" y="5853800"/>
            <a:ext cx="934242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lvl1pPr>
          </a:lstStyle>
          <a:p>
            <a:pPr/>
            <a:r>
              <a:t>Спасибо за внимание!</a:t>
            </a:r>
          </a:p>
        </p:txBody>
      </p:sp>
      <p:pic>
        <p:nvPicPr>
          <p:cNvPr id="187" name="Т1" descr="Т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18" y="443501"/>
            <a:ext cx="1608525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Спасибо за внимание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Т1" descr="Т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18" y="443501"/>
            <a:ext cx="1608525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Титульный слайд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Уровень текста 1…"/>
          <p:cNvSpPr txBox="1"/>
          <p:nvPr>
            <p:ph type="body" sz="quarter" idx="1" hasCustomPrompt="1"/>
          </p:nvPr>
        </p:nvSpPr>
        <p:spPr>
          <a:xfrm>
            <a:off x="432620" y="6190110"/>
            <a:ext cx="7761470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342900" indent="-3429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1143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2pPr>
            <a:lvl3pPr marL="342900" indent="5715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3pPr>
            <a:lvl4pPr marL="342900" indent="10287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4pPr>
            <a:lvl5pPr marL="342900" indent="1485900"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6" name="Длинный заголовок в две строки"/>
          <p:cNvSpPr txBox="1"/>
          <p:nvPr>
            <p:ph type="title" hasCustomPrompt="1"/>
          </p:nvPr>
        </p:nvSpPr>
        <p:spPr>
          <a:xfrm>
            <a:off x="432620" y="4518778"/>
            <a:ext cx="7761469" cy="1480343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80000"/>
              </a:lnSpc>
              <a:defRPr sz="6000">
                <a:solidFill>
                  <a:srgbClr val="FFFFFF"/>
                </a:solidFill>
              </a:defRPr>
            </a:lvl1pPr>
          </a:lstStyle>
          <a:p>
            <a:pPr/>
            <a:r>
              <a:t>Длинный заголовок в две строки</a:t>
            </a:r>
          </a:p>
        </p:txBody>
      </p:sp>
      <p:pic>
        <p:nvPicPr>
          <p:cNvPr id="27" name="Т1" descr="Т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18" y="443501"/>
            <a:ext cx="1608525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Текст 3"/>
          <p:cNvSpPr/>
          <p:nvPr>
            <p:ph type="body" sz="quarter" idx="21" hasCustomPrompt="1"/>
          </p:nvPr>
        </p:nvSpPr>
        <p:spPr>
          <a:xfrm>
            <a:off x="10341440" y="6190110"/>
            <a:ext cx="1439498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00.00.2023</a:t>
            </a:r>
          </a:p>
        </p:txBody>
      </p:sp>
      <p:sp>
        <p:nvSpPr>
          <p:cNvPr id="29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Фина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4"/>
          <p:cNvSpPr txBox="1"/>
          <p:nvPr/>
        </p:nvSpPr>
        <p:spPr>
          <a:xfrm>
            <a:off x="432618" y="3902349"/>
            <a:ext cx="7827128" cy="1278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defRPr sz="4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Цифровая трансформация </a:t>
            </a:r>
            <a:br/>
            <a:r>
              <a:t>бизнеса, регионов и страны</a:t>
            </a:r>
          </a:p>
        </p:txBody>
      </p:sp>
      <p:sp>
        <p:nvSpPr>
          <p:cNvPr id="204" name="TextBox 5"/>
          <p:cNvSpPr txBox="1"/>
          <p:nvPr/>
        </p:nvSpPr>
        <p:spPr>
          <a:xfrm>
            <a:off x="432619" y="5579298"/>
            <a:ext cx="454299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t1.ru 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+7 495 648-08-08</a:t>
            </a: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info@t1.ru </a:t>
            </a:r>
          </a:p>
        </p:txBody>
      </p:sp>
      <p:pic>
        <p:nvPicPr>
          <p:cNvPr id="205" name="Т1" descr="Т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2618" y="443501"/>
            <a:ext cx="1608525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Прямоугольник 3"/>
          <p:cNvSpPr/>
          <p:nvPr/>
        </p:nvSpPr>
        <p:spPr>
          <a:xfrm>
            <a:off x="6698364" y="0"/>
            <a:ext cx="5493636" cy="6858000"/>
          </a:xfrm>
          <a:prstGeom prst="rect">
            <a:avLst/>
          </a:prstGeom>
          <a:solidFill>
            <a:srgbClr val="C7F0FF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16" name="Номер слайда 5"/>
          <p:cNvSpPr txBox="1"/>
          <p:nvPr/>
        </p:nvSpPr>
        <p:spPr>
          <a:xfrm>
            <a:off x="0" y="6563976"/>
            <a:ext cx="4320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ctr" defTabSz="914377">
              <a:defRPr sz="800">
                <a:solidFill>
                  <a:srgbClr val="A6A6A6"/>
                </a:solidFill>
              </a:defRPr>
            </a:pPr>
          </a:p>
        </p:txBody>
      </p:sp>
      <p:sp>
        <p:nvSpPr>
          <p:cNvPr id="217" name="Полилиния: фигура 3"/>
          <p:cNvSpPr/>
          <p:nvPr/>
        </p:nvSpPr>
        <p:spPr>
          <a:xfrm>
            <a:off x="11196442" y="443505"/>
            <a:ext cx="562941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400"/>
            </a:pPr>
          </a:p>
        </p:txBody>
      </p:sp>
      <p:sp>
        <p:nvSpPr>
          <p:cNvPr id="218" name="Текст заголовка"/>
          <p:cNvSpPr txBox="1"/>
          <p:nvPr>
            <p:ph type="title"/>
          </p:nvPr>
        </p:nvSpPr>
        <p:spPr>
          <a:xfrm>
            <a:off x="432618" y="3165294"/>
            <a:ext cx="5493637" cy="52741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8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5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Т1" descr="Т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18" y="443919"/>
            <a:ext cx="1608526" cy="59948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Прямоугольник 1"/>
          <p:cNvSpPr/>
          <p:nvPr/>
        </p:nvSpPr>
        <p:spPr>
          <a:xfrm>
            <a:off x="347869" y="6510129"/>
            <a:ext cx="8547557" cy="3077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8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rcRect l="42518" t="0" r="3821" b="215"/>
          <a:stretch>
            <a:fillRect/>
          </a:stretch>
        </p:blipFill>
        <p:spPr>
          <a:xfrm rot="21101832">
            <a:off x="5204488" y="502420"/>
            <a:ext cx="7382670" cy="6864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368" y="0"/>
                </a:moveTo>
                <a:lnTo>
                  <a:pt x="0" y="18417"/>
                </a:lnTo>
                <a:lnTo>
                  <a:pt x="19223" y="21600"/>
                </a:lnTo>
                <a:lnTo>
                  <a:pt x="21600" y="3112"/>
                </a:lnTo>
                <a:lnTo>
                  <a:pt x="21600" y="1537"/>
                </a:lnTo>
                <a:lnTo>
                  <a:pt x="12319" y="0"/>
                </a:lnTo>
                <a:lnTo>
                  <a:pt x="2368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9" name="Уровень текста 1…"/>
          <p:cNvSpPr txBox="1"/>
          <p:nvPr>
            <p:ph type="body" sz="quarter" idx="1" hasCustomPrompt="1"/>
          </p:nvPr>
        </p:nvSpPr>
        <p:spPr>
          <a:xfrm>
            <a:off x="432618" y="6190110"/>
            <a:ext cx="5827505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marL="342900" indent="-342900">
              <a:lnSpc>
                <a:spcPct val="100000"/>
              </a:lnSpc>
              <a:buSzTx/>
              <a:buFontTx/>
              <a:buNone/>
              <a:defRPr sz="2000"/>
            </a:lvl1pPr>
            <a:lvl2pPr marL="342900" indent="114300">
              <a:lnSpc>
                <a:spcPct val="100000"/>
              </a:lnSpc>
              <a:buSzTx/>
              <a:buFontTx/>
              <a:buNone/>
              <a:defRPr sz="2000"/>
            </a:lvl2pPr>
            <a:lvl3pPr marL="342900" indent="571500">
              <a:lnSpc>
                <a:spcPct val="100000"/>
              </a:lnSpc>
              <a:buSzTx/>
              <a:buFontTx/>
              <a:buNone/>
              <a:defRPr sz="2000"/>
            </a:lvl3pPr>
            <a:lvl4pPr marL="342900" indent="1028700">
              <a:lnSpc>
                <a:spcPct val="100000"/>
              </a:lnSpc>
              <a:buSzTx/>
              <a:buFontTx/>
              <a:buNone/>
              <a:defRPr sz="2000"/>
            </a:lvl4pPr>
            <a:lvl5pPr marL="342900" indent="1485900">
              <a:lnSpc>
                <a:spcPct val="100000"/>
              </a:lnSpc>
              <a:buSzTx/>
              <a:buFontTx/>
              <a:buNone/>
              <a:defRPr sz="2000"/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0" name="Длинный заголовок в три строки"/>
          <p:cNvSpPr txBox="1"/>
          <p:nvPr>
            <p:ph type="title" hasCustomPrompt="1"/>
          </p:nvPr>
        </p:nvSpPr>
        <p:spPr>
          <a:xfrm>
            <a:off x="432618" y="3780115"/>
            <a:ext cx="5827504" cy="2219006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>
              <a:lnSpc>
                <a:spcPct val="80000"/>
              </a:lnSpc>
              <a:defRPr sz="6000"/>
            </a:lvl1pPr>
          </a:lstStyle>
          <a:p>
            <a:pPr/>
            <a:r>
              <a:t>Длинный заголовок в три строки</a:t>
            </a:r>
          </a:p>
        </p:txBody>
      </p:sp>
      <p:sp>
        <p:nvSpPr>
          <p:cNvPr id="41" name="Текст 3"/>
          <p:cNvSpPr/>
          <p:nvPr>
            <p:ph type="body" sz="quarter" idx="21" hasCustomPrompt="1"/>
          </p:nvPr>
        </p:nvSpPr>
        <p:spPr>
          <a:xfrm>
            <a:off x="10341440" y="6190110"/>
            <a:ext cx="1439498" cy="307778"/>
          </a:xfrm>
          <a:prstGeom prst="rect">
            <a:avLst/>
          </a:prstGeom>
        </p:spPr>
        <p:txBody>
          <a:bodyPr lIns="0" tIns="0" rIns="0" bIns="0" anchor="b">
            <a:normAutofit fontScale="100000" lnSpcReduction="0"/>
          </a:bodyPr>
          <a:lstStyle>
            <a:lvl1pPr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00.00.2023</a:t>
            </a:r>
          </a:p>
        </p:txBody>
      </p:sp>
      <p:sp>
        <p:nvSpPr>
          <p:cNvPr id="42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Содержание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3"/>
          <p:cNvSpPr txBox="1"/>
          <p:nvPr/>
        </p:nvSpPr>
        <p:spPr>
          <a:xfrm>
            <a:off x="431799" y="375857"/>
            <a:ext cx="895068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pc="-150" sz="48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lvl1pPr>
          </a:lstStyle>
          <a:p>
            <a:pPr/>
            <a:r>
              <a:t>Содержание</a:t>
            </a:r>
          </a:p>
        </p:txBody>
      </p:sp>
      <p:sp>
        <p:nvSpPr>
          <p:cNvPr id="50" name="Уровень текста 1…"/>
          <p:cNvSpPr txBox="1"/>
          <p:nvPr>
            <p:ph type="body" sz="quarter" idx="1" hasCustomPrompt="1"/>
          </p:nvPr>
        </p:nvSpPr>
        <p:spPr>
          <a:xfrm>
            <a:off x="442912" y="1384989"/>
            <a:ext cx="5653089" cy="24622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buSzTx/>
              <a:buFontTx/>
              <a:buNone/>
              <a:defRPr sz="1600">
                <a:solidFill>
                  <a:srgbClr val="FFFFFF"/>
                </a:solidFill>
              </a:defRPr>
            </a:lvl2pPr>
            <a:lvl3pPr marL="1097280" indent="-182880">
              <a:lnSpc>
                <a:spcPct val="100000"/>
              </a:lnSpc>
              <a:buFontTx/>
              <a:defRPr sz="1600">
                <a:solidFill>
                  <a:srgbClr val="FFFFFF"/>
                </a:solidFill>
              </a:defRPr>
            </a:lvl3pPr>
            <a:lvl4pPr marL="1574800" indent="-203200">
              <a:lnSpc>
                <a:spcPct val="100000"/>
              </a:lnSpc>
              <a:buFontTx/>
              <a:defRPr sz="1600">
                <a:solidFill>
                  <a:srgbClr val="FFFFFF"/>
                </a:solidFill>
              </a:defRPr>
            </a:lvl4pPr>
            <a:lvl5pPr marL="2032000" indent="-203200">
              <a:lnSpc>
                <a:spcPct val="100000"/>
              </a:lnSpc>
              <a:buFontTx/>
              <a:defRPr sz="1600">
                <a:solidFill>
                  <a:srgbClr val="FFFFFF"/>
                </a:solidFill>
              </a:defRPr>
            </a:lvl5pPr>
          </a:lstStyle>
          <a:p>
            <a:pPr/>
            <a:r>
              <a:t>Пункты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1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52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 голубой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Обложка раздела"/>
          <p:cNvSpPr txBox="1"/>
          <p:nvPr>
            <p:ph type="title" hasCustomPrompt="1"/>
          </p:nvPr>
        </p:nvSpPr>
        <p:spPr>
          <a:xfrm>
            <a:off x="432618" y="442993"/>
            <a:ext cx="9415915" cy="593305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Обложка раздела</a:t>
            </a:r>
          </a:p>
        </p:txBody>
      </p:sp>
      <p:sp>
        <p:nvSpPr>
          <p:cNvPr id="60" name="Уровень текста 1…"/>
          <p:cNvSpPr txBox="1"/>
          <p:nvPr>
            <p:ph type="body" sz="quarter" idx="1" hasCustomPrompt="1"/>
          </p:nvPr>
        </p:nvSpPr>
        <p:spPr>
          <a:xfrm>
            <a:off x="432618" y="1402182"/>
            <a:ext cx="9415915" cy="30777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647700" indent="-1905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2pPr>
            <a:lvl3pPr marL="1143000" indent="-2286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2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Разделитель темный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Обложка раздела"/>
          <p:cNvSpPr txBox="1"/>
          <p:nvPr>
            <p:ph type="title" hasCustomPrompt="1"/>
          </p:nvPr>
        </p:nvSpPr>
        <p:spPr>
          <a:xfrm>
            <a:off x="432618" y="442993"/>
            <a:ext cx="9415915" cy="593305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Обложка раздела</a:t>
            </a:r>
          </a:p>
        </p:txBody>
      </p:sp>
      <p:sp>
        <p:nvSpPr>
          <p:cNvPr id="70" name="Уровень текста 1…"/>
          <p:cNvSpPr txBox="1"/>
          <p:nvPr>
            <p:ph type="body" sz="quarter" idx="1" hasCustomPrompt="1"/>
          </p:nvPr>
        </p:nvSpPr>
        <p:spPr>
          <a:xfrm>
            <a:off x="432618" y="1402182"/>
            <a:ext cx="9415915" cy="307778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100000"/>
              </a:lnSpc>
              <a:buSzTx/>
              <a:buFontTx/>
              <a:buNone/>
              <a:defRPr sz="2000">
                <a:solidFill>
                  <a:srgbClr val="FFFFFF"/>
                </a:solidFill>
              </a:defRPr>
            </a:lvl1pPr>
            <a:lvl2pPr marL="647700" indent="-1905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2pPr>
            <a:lvl3pPr marL="1143000" indent="-2286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3pPr>
            <a:lvl4pPr marL="1625600" indent="-2540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4pPr>
            <a:lvl5pPr marL="2082800" indent="-254000">
              <a:lnSpc>
                <a:spcPct val="100000"/>
              </a:lnSpc>
              <a:buFontTx/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Подзаголовок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1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2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chemeClr val="accent4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1" name="Текст заголовка"/>
          <p:cNvSpPr txBox="1"/>
          <p:nvPr>
            <p:ph type="title"/>
          </p:nvPr>
        </p:nvSpPr>
        <p:spPr>
          <a:xfrm>
            <a:off x="432618" y="423291"/>
            <a:ext cx="9606531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" name="Уровень текста 1…"/>
          <p:cNvSpPr txBox="1"/>
          <p:nvPr>
            <p:ph type="body" sz="quarter" idx="1" hasCustomPrompt="1"/>
          </p:nvPr>
        </p:nvSpPr>
        <p:spPr>
          <a:xfrm>
            <a:off x="432618" y="1011237"/>
            <a:ext cx="9616257" cy="21544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>
                <a:solidFill>
                  <a:schemeClr val="accent1"/>
                </a:solidFill>
              </a:defRPr>
            </a:lvl2pPr>
            <a:lvl3pPr marL="1074419" indent="-160019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3pPr>
            <a:lvl4pPr marL="15494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4pPr>
            <a:lvl5pPr marL="2006600" indent="-177800">
              <a:lnSpc>
                <a:spcPct val="100000"/>
              </a:lnSpc>
              <a:spcBef>
                <a:spcPts val="600"/>
              </a:spcBef>
              <a:buFontTx/>
              <a:defRPr sz="1400">
                <a:solidFill>
                  <a:schemeClr val="accent1"/>
                </a:solidFill>
              </a:defRPr>
            </a:lvl5pPr>
          </a:lstStyle>
          <a:p>
            <a:pPr/>
            <a:r>
              <a:t>Подзаголовок слайда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Текст заголовка"/>
          <p:cNvSpPr txBox="1"/>
          <p:nvPr>
            <p:ph type="title"/>
          </p:nvPr>
        </p:nvSpPr>
        <p:spPr>
          <a:xfrm>
            <a:off x="432618" y="423291"/>
            <a:ext cx="9616257" cy="370808"/>
          </a:xfrm>
          <a:prstGeom prst="rect">
            <a:avLst/>
          </a:prstGeom>
        </p:spPr>
        <p:txBody>
          <a:bodyPr lIns="0" tIns="0" rIns="0" bIns="0" anchor="t">
            <a:normAutofit fontScale="100000" lnSpcReduction="0"/>
          </a:bodyPr>
          <a:lstStyle>
            <a:lvl1pPr>
              <a:lnSpc>
                <a:spcPct val="80000"/>
              </a:lnSpc>
              <a:defRPr sz="3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Текст 5"/>
          <p:cNvSpPr/>
          <p:nvPr>
            <p:ph type="body" sz="quarter" idx="21"/>
          </p:nvPr>
        </p:nvSpPr>
        <p:spPr>
          <a:xfrm>
            <a:off x="431800" y="1458389"/>
            <a:ext cx="9617075" cy="1506192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3"/>
          <p:cNvSpPr/>
          <p:nvPr/>
        </p:nvSpPr>
        <p:spPr>
          <a:xfrm>
            <a:off x="11196442" y="443503"/>
            <a:ext cx="562940" cy="4010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245" y="8623"/>
                </a:moveTo>
                <a:lnTo>
                  <a:pt x="15373" y="8623"/>
                </a:lnTo>
                <a:lnTo>
                  <a:pt x="15373" y="12999"/>
                </a:lnTo>
                <a:lnTo>
                  <a:pt x="9245" y="12999"/>
                </a:lnTo>
                <a:lnTo>
                  <a:pt x="9245" y="21600"/>
                </a:lnTo>
                <a:lnTo>
                  <a:pt x="6128" y="21600"/>
                </a:lnTo>
                <a:lnTo>
                  <a:pt x="6128" y="12999"/>
                </a:lnTo>
                <a:lnTo>
                  <a:pt x="0" y="12999"/>
                </a:lnTo>
                <a:lnTo>
                  <a:pt x="0" y="8623"/>
                </a:lnTo>
                <a:lnTo>
                  <a:pt x="6128" y="8623"/>
                </a:lnTo>
                <a:lnTo>
                  <a:pt x="6128" y="21"/>
                </a:lnTo>
                <a:lnTo>
                  <a:pt x="9245" y="21"/>
                </a:lnTo>
                <a:lnTo>
                  <a:pt x="9245" y="8623"/>
                </a:lnTo>
                <a:close/>
                <a:moveTo>
                  <a:pt x="18483" y="0"/>
                </a:moveTo>
                <a:lnTo>
                  <a:pt x="1848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48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Номер слайда"/>
          <p:cNvSpPr txBox="1"/>
          <p:nvPr>
            <p:ph type="sldNum" sz="quarter" idx="2"/>
          </p:nvPr>
        </p:nvSpPr>
        <p:spPr>
          <a:xfrm>
            <a:off x="152499" y="6563975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800">
                <a:solidFill>
                  <a:srgbClr val="A6A6A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Номер слайда 5"/>
          <p:cNvSpPr txBox="1"/>
          <p:nvPr/>
        </p:nvSpPr>
        <p:spPr>
          <a:xfrm>
            <a:off x="0" y="6563975"/>
            <a:ext cx="432000" cy="1270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spAutoFit/>
          </a:bodyPr>
          <a:lstStyle/>
          <a:p>
            <a:pPr algn="ctr">
              <a:defRPr sz="800">
                <a:solidFill>
                  <a:srgbClr val="A6A6A6"/>
                </a:solidFill>
              </a:defRPr>
            </a:pPr>
          </a:p>
        </p:txBody>
      </p:sp>
      <p:sp>
        <p:nvSpPr>
          <p:cNvPr id="5" name="Текст заголовка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Текст заголовка</a:t>
            </a:r>
          </a:p>
        </p:txBody>
      </p:sp>
      <p:sp>
        <p:nvSpPr>
          <p:cNvPr id="6" name="Уровень текста 1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chemeClr val="accent4"/>
          </a:solidFill>
          <a:uFillTx/>
          <a:latin typeface="ALS Hauss Medium"/>
          <a:ea typeface="ALS Hauss Medium"/>
          <a:cs typeface="ALS Hauss Medium"/>
          <a:sym typeface="ALS Hauss Medium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chemeClr val="accent4"/>
          </a:solidFill>
          <a:uFillTx/>
          <a:latin typeface="ALS Hauss"/>
          <a:ea typeface="ALS Hauss"/>
          <a:cs typeface="ALS Hauss"/>
          <a:sym typeface="ALS Hauss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LS Haus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6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4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6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7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4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0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8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9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Текст 9"/>
          <p:cNvSpPr txBox="1"/>
          <p:nvPr>
            <p:ph type="body" sz="quarter" idx="1"/>
          </p:nvPr>
        </p:nvSpPr>
        <p:spPr>
          <a:xfrm>
            <a:off x="431801" y="6158586"/>
            <a:ext cx="7761817" cy="339581"/>
          </a:xfrm>
          <a:prstGeom prst="rect">
            <a:avLst/>
          </a:prstGeom>
        </p:spPr>
        <p:txBody>
          <a:bodyPr/>
          <a:lstStyle/>
          <a:p>
            <a:pPr/>
            <a:r>
              <a:t>Собственная инфраструктура упрощающая жизнь</a:t>
            </a:r>
          </a:p>
        </p:txBody>
      </p:sp>
      <p:sp>
        <p:nvSpPr>
          <p:cNvPr id="228" name="Заголовок 13"/>
          <p:cNvSpPr txBox="1"/>
          <p:nvPr>
            <p:ph type="title"/>
          </p:nvPr>
        </p:nvSpPr>
        <p:spPr>
          <a:xfrm>
            <a:off x="431801" y="4519083"/>
            <a:ext cx="7761817" cy="1479550"/>
          </a:xfrm>
          <a:prstGeom prst="rect">
            <a:avLst/>
          </a:prstGeom>
        </p:spPr>
        <p:txBody>
          <a:bodyPr/>
          <a:lstStyle>
            <a:lvl1pPr defTabSz="822959">
              <a:defRPr sz="5400"/>
            </a:lvl1pPr>
          </a:lstStyle>
          <a:p>
            <a:pPr/>
            <a:r>
              <a:t>Домашняя лаборатория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/>
          <a:p>
            <a:pPr defTabSz="731520">
              <a:defRPr sz="2400"/>
            </a:pPr>
          </a:p>
        </p:txBody>
      </p:sp>
      <p:pic>
        <p:nvPicPr>
          <p:cNvPr id="277" name="Google Shape;123;p22" descr="Google Shape;123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" y="0"/>
            <a:ext cx="12192005" cy="6387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/>
          <a:p>
            <a:pPr defTabSz="731520">
              <a:defRPr sz="2400"/>
            </a:pPr>
          </a:p>
        </p:txBody>
      </p:sp>
      <p:pic>
        <p:nvPicPr>
          <p:cNvPr id="281" name="Google Shape;130;p23" descr="Google Shape;130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4" cy="6512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Заголовок 2"/>
          <p:cNvSpPr txBox="1"/>
          <p:nvPr>
            <p:ph type="title"/>
          </p:nvPr>
        </p:nvSpPr>
        <p:spPr>
          <a:xfrm>
            <a:off x="432619" y="442993"/>
            <a:ext cx="9415914" cy="1184236"/>
          </a:xfrm>
          <a:prstGeom prst="rect">
            <a:avLst/>
          </a:prstGeom>
        </p:spPr>
        <p:txBody>
          <a:bodyPr/>
          <a:lstStyle/>
          <a:p>
            <a:pPr defTabSz="795527">
              <a:defRPr sz="4176"/>
            </a:pPr>
            <a:r>
              <a:t>При чём тут </a:t>
            </a:r>
            <a:br/>
            <a:r>
              <a:t>облачные сервисы?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6" name="Google Shape;165;p29"/>
          <p:cNvSpPr txBox="1"/>
          <p:nvPr>
            <p:ph type="body" sz="quarter" idx="1"/>
          </p:nvPr>
        </p:nvSpPr>
        <p:spPr>
          <a:xfrm>
            <a:off x="432619" y="1011237"/>
            <a:ext cx="9616256" cy="215445"/>
          </a:xfrm>
          <a:prstGeom prst="rect">
            <a:avLst/>
          </a:prstGeom>
        </p:spPr>
        <p:txBody>
          <a:bodyPr lIns="121899" tIns="121899" rIns="121899" bIns="121899"/>
          <a:lstStyle/>
          <a:p>
            <a:pPr/>
          </a:p>
        </p:txBody>
      </p:sp>
      <p:sp>
        <p:nvSpPr>
          <p:cNvPr id="287" name="Заголовок 2"/>
          <p:cNvSpPr txBox="1"/>
          <p:nvPr>
            <p:ph type="title"/>
          </p:nvPr>
        </p:nvSpPr>
        <p:spPr>
          <a:xfrm>
            <a:off x="432619" y="423291"/>
            <a:ext cx="9616256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Какая у нас вообще цель?</a:t>
            </a:r>
          </a:p>
        </p:txBody>
      </p:sp>
      <p:grpSp>
        <p:nvGrpSpPr>
          <p:cNvPr id="292" name="Группа 24"/>
          <p:cNvGrpSpPr/>
          <p:nvPr/>
        </p:nvGrpSpPr>
        <p:grpSpPr>
          <a:xfrm>
            <a:off x="9089707" y="1591642"/>
            <a:ext cx="2682876" cy="3286747"/>
            <a:chOff x="0" y="0"/>
            <a:chExt cx="2682875" cy="3286745"/>
          </a:xfrm>
        </p:grpSpPr>
        <p:grpSp>
          <p:nvGrpSpPr>
            <p:cNvPr id="290" name="TextBox 20"/>
            <p:cNvGrpSpPr/>
            <p:nvPr/>
          </p:nvGrpSpPr>
          <p:grpSpPr>
            <a:xfrm>
              <a:off x="0" y="535458"/>
              <a:ext cx="2682875" cy="2751288"/>
              <a:chOff x="0" y="0"/>
              <a:chExt cx="2682875" cy="2751286"/>
            </a:xfrm>
          </p:grpSpPr>
          <p:sp>
            <p:nvSpPr>
              <p:cNvPr id="288" name="Сквиркл"/>
              <p:cNvSpPr/>
              <p:nvPr/>
            </p:nvSpPr>
            <p:spPr>
              <a:xfrm>
                <a:off x="0" y="0"/>
                <a:ext cx="2682875" cy="2751287"/>
              </a:xfrm>
              <a:prstGeom prst="roundRect">
                <a:avLst>
                  <a:gd name="adj" fmla="val 7087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89" name="С минимальной конфигурацией"/>
              <p:cNvSpPr txBox="1"/>
              <p:nvPr/>
            </p:nvSpPr>
            <p:spPr>
              <a:xfrm>
                <a:off x="55688" y="1171689"/>
                <a:ext cx="2571499" cy="150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4000" tIns="144000" rIns="144000" bIns="14400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  <a:r>
                  <a:t>С минимальной конфигурацией</a:t>
                </a:r>
                <a:br/>
                <a:br/>
              </a:p>
            </p:txBody>
          </p:sp>
        </p:grpSp>
        <p:pic>
          <p:nvPicPr>
            <p:cNvPr id="291" name="Рисунок 13" descr="Рисунок 1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70004" y="-1"/>
              <a:ext cx="1807041" cy="1807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7" name="Группа 22"/>
          <p:cNvGrpSpPr/>
          <p:nvPr/>
        </p:nvGrpSpPr>
        <p:grpSpPr>
          <a:xfrm>
            <a:off x="3240640" y="1591642"/>
            <a:ext cx="2761064" cy="3286747"/>
            <a:chOff x="0" y="0"/>
            <a:chExt cx="2761062" cy="3286745"/>
          </a:xfrm>
        </p:grpSpPr>
        <p:grpSp>
          <p:nvGrpSpPr>
            <p:cNvPr id="295" name="TextBox 18"/>
            <p:cNvGrpSpPr/>
            <p:nvPr/>
          </p:nvGrpSpPr>
          <p:grpSpPr>
            <a:xfrm>
              <a:off x="78187" y="535458"/>
              <a:ext cx="2682876" cy="2751288"/>
              <a:chOff x="0" y="0"/>
              <a:chExt cx="2682875" cy="2751286"/>
            </a:xfrm>
          </p:grpSpPr>
          <p:sp>
            <p:nvSpPr>
              <p:cNvPr id="293" name="Сквиркл"/>
              <p:cNvSpPr/>
              <p:nvPr/>
            </p:nvSpPr>
            <p:spPr>
              <a:xfrm>
                <a:off x="0" y="0"/>
                <a:ext cx="2682875" cy="2751287"/>
              </a:xfrm>
              <a:prstGeom prst="roundRect">
                <a:avLst>
                  <a:gd name="adj" fmla="val 7087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94" name="С веб-  интерфейсом"/>
              <p:cNvSpPr txBox="1"/>
              <p:nvPr/>
            </p:nvSpPr>
            <p:spPr>
              <a:xfrm>
                <a:off x="55688" y="1171689"/>
                <a:ext cx="2571499" cy="150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4000" tIns="144000" rIns="144000" bIns="14400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  <a:r>
                  <a:t>С веб</a:t>
                </a:r>
                <a:r>
                  <a:t>-</a:t>
                </a:r>
                <a:r>
                  <a:t> </a:t>
                </a:r>
                <a:br/>
                <a:r>
                  <a:t>интерфейсом</a:t>
                </a:r>
                <a:br/>
                <a:br/>
              </a:p>
            </p:txBody>
          </p:sp>
        </p:grpSp>
        <p:pic>
          <p:nvPicPr>
            <p:cNvPr id="296" name="Рисунок 14" descr="Рисунок 1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807041" cy="1807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2" name="Группа 23"/>
          <p:cNvGrpSpPr/>
          <p:nvPr/>
        </p:nvGrpSpPr>
        <p:grpSpPr>
          <a:xfrm>
            <a:off x="6065689" y="1439242"/>
            <a:ext cx="2821454" cy="3439147"/>
            <a:chOff x="0" y="0"/>
            <a:chExt cx="2821453" cy="3439145"/>
          </a:xfrm>
        </p:grpSpPr>
        <p:grpSp>
          <p:nvGrpSpPr>
            <p:cNvPr id="300" name="TextBox 19"/>
            <p:cNvGrpSpPr/>
            <p:nvPr/>
          </p:nvGrpSpPr>
          <p:grpSpPr>
            <a:xfrm>
              <a:off x="138577" y="687858"/>
              <a:ext cx="2682876" cy="2751288"/>
              <a:chOff x="0" y="0"/>
              <a:chExt cx="2682875" cy="2751286"/>
            </a:xfrm>
          </p:grpSpPr>
          <p:sp>
            <p:nvSpPr>
              <p:cNvPr id="298" name="Сквиркл"/>
              <p:cNvSpPr/>
              <p:nvPr/>
            </p:nvSpPr>
            <p:spPr>
              <a:xfrm>
                <a:off x="0" y="0"/>
                <a:ext cx="2682875" cy="2751287"/>
              </a:xfrm>
              <a:prstGeom prst="roundRect">
                <a:avLst>
                  <a:gd name="adj" fmla="val 7087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299" name="С возможностью быстрого  запуска новых приложений"/>
              <p:cNvSpPr txBox="1"/>
              <p:nvPr/>
            </p:nvSpPr>
            <p:spPr>
              <a:xfrm>
                <a:off x="55688" y="1171689"/>
                <a:ext cx="2571499" cy="150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4000" tIns="144000" rIns="144000" bIns="14400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  <a:r>
                  <a:t>С возможностью быстрого </a:t>
                </a:r>
                <a:br/>
                <a:r>
                  <a:t>запуска новых приложений</a:t>
                </a:r>
              </a:p>
            </p:txBody>
          </p:sp>
        </p:grpSp>
        <p:pic>
          <p:nvPicPr>
            <p:cNvPr id="301" name="Рисунок 15" descr="Рисунок 1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2044850" cy="2044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7" name="Группа 21"/>
          <p:cNvGrpSpPr/>
          <p:nvPr/>
        </p:nvGrpSpPr>
        <p:grpSpPr>
          <a:xfrm>
            <a:off x="408142" y="1591642"/>
            <a:ext cx="2708121" cy="3286747"/>
            <a:chOff x="0" y="0"/>
            <a:chExt cx="2708120" cy="3286745"/>
          </a:xfrm>
        </p:grpSpPr>
        <p:grpSp>
          <p:nvGrpSpPr>
            <p:cNvPr id="305" name="TextBox 17"/>
            <p:cNvGrpSpPr/>
            <p:nvPr/>
          </p:nvGrpSpPr>
          <p:grpSpPr>
            <a:xfrm>
              <a:off x="25244" y="535458"/>
              <a:ext cx="2682876" cy="2751288"/>
              <a:chOff x="0" y="0"/>
              <a:chExt cx="2682875" cy="2751286"/>
            </a:xfrm>
          </p:grpSpPr>
          <p:sp>
            <p:nvSpPr>
              <p:cNvPr id="303" name="Сквиркл"/>
              <p:cNvSpPr/>
              <p:nvPr/>
            </p:nvSpPr>
            <p:spPr>
              <a:xfrm>
                <a:off x="0" y="0"/>
                <a:ext cx="2682875" cy="2751287"/>
              </a:xfrm>
              <a:prstGeom prst="roundRect">
                <a:avLst>
                  <a:gd name="adj" fmla="val 7087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304" name="Создать  удобную песочницу"/>
              <p:cNvSpPr txBox="1"/>
              <p:nvPr/>
            </p:nvSpPr>
            <p:spPr>
              <a:xfrm>
                <a:off x="55688" y="1171689"/>
                <a:ext cx="2571499" cy="150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44000" tIns="144000" rIns="144000" bIns="14400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2000">
                    <a:solidFill>
                      <a:schemeClr val="accent1"/>
                    </a:solidFill>
                  </a:defRPr>
                </a:pPr>
                <a:r>
                  <a:t>Создать </a:t>
                </a:r>
                <a:br/>
                <a:r>
                  <a:t>удобную песочницу</a:t>
                </a:r>
                <a:br/>
              </a:p>
            </p:txBody>
          </p:sp>
        </p:grpSp>
        <p:pic>
          <p:nvPicPr>
            <p:cNvPr id="306" name="Рисунок 16" descr="Рисунок 1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1807041" cy="1807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2" grpId="3"/>
      <p:bldP build="whole" bldLvl="1" animBg="1" rev="0" advAuto="0" spid="297" grpId="2"/>
      <p:bldP build="whole" bldLvl="1" animBg="1" rev="0" advAuto="0" spid="292" grpId="4"/>
      <p:bldP build="whole" bldLvl="1" animBg="1" rev="0" advAuto="0" spid="3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Было рассмотрено несколько вариантов</a:t>
            </a:r>
          </a:p>
        </p:txBody>
      </p:sp>
      <p:graphicFrame>
        <p:nvGraphicFramePr>
          <p:cNvPr id="311" name="Google Shape;171;p30"/>
          <p:cNvGraphicFramePr/>
          <p:nvPr/>
        </p:nvGraphicFramePr>
        <p:xfrm>
          <a:off x="431800" y="1590675"/>
          <a:ext cx="11326812" cy="398477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850640"/>
                <a:gridCol w="3700568"/>
                <a:gridCol w="3775604"/>
              </a:tblGrid>
              <a:tr h="64727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  <a:latin typeface="ALS Hauss Medium"/>
                          <a:ea typeface="ALS Hauss Medium"/>
                          <a:cs typeface="ALS Hauss Medium"/>
                          <a:sym typeface="ALS Hauss Medium"/>
                        </a:rPr>
                        <a:t>Название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  <a:latin typeface="ALS Hauss Medium"/>
                          <a:ea typeface="ALS Hauss Medium"/>
                          <a:cs typeface="ALS Hauss Medium"/>
                          <a:sym typeface="ALS Hauss Medium"/>
                        </a:rPr>
                        <a:t>На чем построен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  <a:latin typeface="ALS Hauss Medium"/>
                          <a:ea typeface="ALS Hauss Medium"/>
                          <a:cs typeface="ALS Hauss Medium"/>
                          <a:sym typeface="ALS Hauss Medium"/>
                        </a:rPr>
                        <a:t>Наличие UI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chemeClr val="accent1"/>
                      </a:solidFill>
                    </a:lnB>
                  </a:tcPr>
                </a:tc>
              </a:tr>
              <a:tr h="6675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Cloud Foundry 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Kubernetes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-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chemeClr val="accent1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6675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Dokku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Docker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-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6675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OKD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Kubernetes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C7F0FF">
                        <a:alpha val="70000"/>
                      </a:srgbClr>
                    </a:solidFill>
                  </a:tcPr>
                </a:tc>
              </a:tr>
              <a:tr h="6675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Rancher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Kubernetes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6350">
                      <a:solidFill>
                        <a:srgbClr val="BFBFBF"/>
                      </a:solidFill>
                    </a:lnB>
                    <a:solidFill>
                      <a:srgbClr val="C7F0FF">
                        <a:alpha val="70000"/>
                      </a:srgbClr>
                    </a:solidFill>
                  </a:tcPr>
                </a:tc>
              </a:tr>
              <a:tr h="66750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CapRover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400">
                          <a:solidFill>
                            <a:schemeClr val="accent4"/>
                          </a:solidFill>
                        </a:rPr>
                        <a:t>Docker Swarm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olidFill>
                            <a:schemeClr val="accent1"/>
                          </a:solidFill>
                        </a:rPr>
                        <a:t>+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6350">
                      <a:solidFill>
                        <a:srgbClr val="BFBFBF"/>
                      </a:solidFill>
                    </a:lnT>
                    <a:lnB w="12700">
                      <a:miter lim="400000"/>
                    </a:lnB>
                    <a:solidFill>
                      <a:srgbClr val="C7F0FF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Скругленный прямоугольник 3"/>
          <p:cNvSpPr/>
          <p:nvPr/>
        </p:nvSpPr>
        <p:spPr>
          <a:xfrm>
            <a:off x="7115150" y="1376362"/>
            <a:ext cx="4680001" cy="4680001"/>
          </a:xfrm>
          <a:prstGeom prst="roundRect">
            <a:avLst>
              <a:gd name="adj" fmla="val 810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/>
          <a:p>
            <a:pPr defTabSz="731520">
              <a:defRPr sz="2400"/>
            </a:pPr>
            <a:r>
              <a:t>CapRover - </a:t>
            </a:r>
            <a:r>
              <a:t>Бесплатный </a:t>
            </a:r>
            <a:r>
              <a:t>open source PAAS</a:t>
            </a:r>
          </a:p>
        </p:txBody>
      </p:sp>
      <p:sp>
        <p:nvSpPr>
          <p:cNvPr id="316" name="Google Shape;177;p31"/>
          <p:cNvSpPr txBox="1"/>
          <p:nvPr>
            <p:ph type="body" sz="half" idx="4294967295"/>
          </p:nvPr>
        </p:nvSpPr>
        <p:spPr>
          <a:xfrm>
            <a:off x="432618" y="1503998"/>
            <a:ext cx="6826251" cy="4339650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10000"/>
              </a:lnSpc>
              <a:spcBef>
                <a:spcPts val="1200"/>
              </a:spcBef>
              <a:buSzTx/>
              <a:buNone/>
              <a:defRPr sz="2000">
                <a:solidFill>
                  <a:schemeClr val="accent1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PAAS - Платформа как сервис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Свой кластер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Веб интерфейс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Простое масштабирование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Огромный список приложений</a:t>
            </a:r>
            <a:br/>
            <a:r>
              <a:t>и контейнеров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Нулевая конфигурация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Автоматическое присвоение </a:t>
            </a:r>
            <a:br/>
            <a:r>
              <a:t>домена новым приложениям!</a:t>
            </a:r>
          </a:p>
          <a:p>
            <a:pPr marL="361950" indent="-3619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Простой https</a:t>
            </a:r>
          </a:p>
        </p:txBody>
      </p:sp>
      <p:pic>
        <p:nvPicPr>
          <p:cNvPr id="317" name="Google Shape;178;p31" descr="Google Shape;178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2318" y="2095244"/>
            <a:ext cx="3225664" cy="3242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0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Установка 1. Требования.</a:t>
            </a:r>
          </a:p>
        </p:txBody>
      </p:sp>
      <p:sp>
        <p:nvSpPr>
          <p:cNvPr id="321" name="Google Shape;208;p36"/>
          <p:cNvSpPr txBox="1"/>
          <p:nvPr>
            <p:ph type="body" sz="quarter" idx="4294967295"/>
          </p:nvPr>
        </p:nvSpPr>
        <p:spPr>
          <a:xfrm>
            <a:off x="432619" y="2365374"/>
            <a:ext cx="5374458" cy="1538885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392112" indent="-392112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Домен </a:t>
            </a:r>
            <a:r>
              <a:rPr>
                <a:solidFill>
                  <a:schemeClr val="accent1"/>
                </a:solidFill>
              </a:rPr>
              <a:t>(Рекомендую</a:t>
            </a:r>
            <a:r>
              <a:rPr>
                <a:solidFill>
                  <a:schemeClr val="accent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внешний но можно и локальный)</a:t>
            </a:r>
            <a:endParaRPr>
              <a:solidFill>
                <a:schemeClr val="accent1"/>
              </a:solidFill>
            </a:endParaRPr>
          </a:p>
          <a:p>
            <a:pPr marL="392112" indent="-392112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Tx/>
              <a:buAutoNum type="arabicPeriod" startAt="1"/>
              <a:defRPr sz="2000"/>
            </a:pPr>
            <a:r>
              <a:t>Любой сервер или vps, </a:t>
            </a:r>
            <a:br/>
            <a:r>
              <a:t>с 1Гб оперативки и Ubuntu 20.04*</a:t>
            </a:r>
          </a:p>
        </p:txBody>
      </p:sp>
      <p:sp>
        <p:nvSpPr>
          <p:cNvPr id="322" name="Google Shape;208;p36"/>
          <p:cNvSpPr txBox="1"/>
          <p:nvPr/>
        </p:nvSpPr>
        <p:spPr>
          <a:xfrm>
            <a:off x="6384156" y="2365374"/>
            <a:ext cx="5374457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92112" indent="-392112"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1"/>
              <a:defRPr sz="2000"/>
            </a:pPr>
            <a:r>
              <a:t>Нужно установить </a:t>
            </a:r>
            <a:r>
              <a:t>Docker</a:t>
            </a:r>
            <a:endParaRPr sz="2800"/>
          </a:p>
          <a:p>
            <a:pPr marL="392112" indent="-392112"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1"/>
              <a:defRPr sz="2000"/>
            </a:pPr>
            <a:r>
              <a:t>Нужно настроить брендмауэр</a:t>
            </a:r>
          </a:p>
          <a:p>
            <a:pPr>
              <a:spcBef>
                <a:spcPts val="1200"/>
              </a:spcBef>
              <a:defRPr sz="2000">
                <a:solidFill>
                  <a:srgbClr val="A6A6A6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ufw allow 80,443,3000,996,7946,4789,2377/tcp; </a:t>
            </a:r>
            <a:br/>
            <a:r>
              <a:t>ufw allow 7946,4789,2377/udp;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/>
          <a:p>
            <a:pPr defTabSz="731520">
              <a:defRPr sz="2400"/>
            </a:pPr>
            <a:r>
              <a:t>Установка </a:t>
            </a:r>
            <a:r>
              <a:t>CapRover</a:t>
            </a:r>
          </a:p>
        </p:txBody>
      </p:sp>
      <p:grpSp>
        <p:nvGrpSpPr>
          <p:cNvPr id="328" name="Скругленный прямоугольник 7"/>
          <p:cNvGrpSpPr/>
          <p:nvPr/>
        </p:nvGrpSpPr>
        <p:grpSpPr>
          <a:xfrm>
            <a:off x="431800" y="2557463"/>
            <a:ext cx="6527800" cy="1671731"/>
            <a:chOff x="0" y="0"/>
            <a:chExt cx="6527800" cy="1671730"/>
          </a:xfrm>
        </p:grpSpPr>
        <p:sp>
          <p:nvSpPr>
            <p:cNvPr id="326" name="Сквиркл"/>
            <p:cNvSpPr/>
            <p:nvPr/>
          </p:nvSpPr>
          <p:spPr>
            <a:xfrm>
              <a:off x="0" y="0"/>
              <a:ext cx="6527800" cy="1671731"/>
            </a:xfrm>
            <a:prstGeom prst="roundRect">
              <a:avLst>
                <a:gd name="adj" fmla="val 9160"/>
              </a:avLst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1600"/>
                </a:spcBef>
                <a:defRPr sz="2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defRPr>
              </a:pPr>
            </a:p>
          </p:txBody>
        </p:sp>
        <p:sp>
          <p:nvSpPr>
            <p:cNvPr id="327" name="docker run -p 80:80 -p 443:443 -p 3000:3000 -e ACCEPTED_TERMS=true -v /var/run/docker.sock:/var/run/docker.sock -v /captain:/captain caprover/caprover"/>
            <p:cNvSpPr txBox="1"/>
            <p:nvPr/>
          </p:nvSpPr>
          <p:spPr>
            <a:xfrm>
              <a:off x="44849" y="80850"/>
              <a:ext cx="6438102" cy="150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44000" tIns="144000" rIns="144000" bIns="144000" numCol="1" anchor="t">
              <a:spAutoFit/>
            </a:bodyPr>
            <a:lstStyle>
              <a:lvl1pPr>
                <a:spcBef>
                  <a:spcPts val="1600"/>
                </a:spcBef>
                <a:defRPr sz="20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pPr/>
              <a:r>
                <a:t>docker run -p 80:80 -p 443:443 -p 3000:3000 -e ACCEPTED_TERMS=true -v /var/run/docker.sock:/var/run/docker.sock -v /captain:/captain caprover/caprover</a:t>
              </a:r>
            </a:p>
          </p:txBody>
        </p:sp>
      </p:grpSp>
      <p:sp>
        <p:nvSpPr>
          <p:cNvPr id="329" name="TextBox 8"/>
          <p:cNvSpPr txBox="1"/>
          <p:nvPr/>
        </p:nvSpPr>
        <p:spPr>
          <a:xfrm>
            <a:off x="431800" y="1995171"/>
            <a:ext cx="24923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61950" indent="-361950"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1"/>
              <a:defRPr sz="2000"/>
            </a:lvl1pPr>
          </a:lstStyle>
          <a:p>
            <a:pPr/>
            <a:r>
              <a:t>Вводим команду:</a:t>
            </a:r>
          </a:p>
        </p:txBody>
      </p:sp>
      <p:sp>
        <p:nvSpPr>
          <p:cNvPr id="330" name="TextBox 9"/>
          <p:cNvSpPr txBox="1"/>
          <p:nvPr/>
        </p:nvSpPr>
        <p:spPr>
          <a:xfrm>
            <a:off x="431800" y="4585970"/>
            <a:ext cx="2492375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347663" indent="-347663">
              <a:spcBef>
                <a:spcPts val="1200"/>
              </a:spcBef>
              <a:buClr>
                <a:schemeClr val="accent1"/>
              </a:buClr>
              <a:buSzPct val="100000"/>
              <a:buAutoNum type="arabicPeriod" startAt="2"/>
              <a:defRPr sz="2000"/>
            </a:lvl1pPr>
          </a:lstStyle>
          <a:p>
            <a:pPr/>
            <a:r>
              <a:t>Готово!</a:t>
            </a:r>
          </a:p>
        </p:txBody>
      </p:sp>
      <p:pic>
        <p:nvPicPr>
          <p:cNvPr id="331" name="Google Shape;227;p39" descr="Google Shape;227;p39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535863" y="1220152"/>
            <a:ext cx="4224338" cy="4739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12" y="0"/>
                </a:moveTo>
                <a:cubicBezTo>
                  <a:pt x="497" y="0"/>
                  <a:pt x="0" y="443"/>
                  <a:pt x="0" y="991"/>
                </a:cubicBezTo>
                <a:lnTo>
                  <a:pt x="0" y="20609"/>
                </a:lnTo>
                <a:cubicBezTo>
                  <a:pt x="0" y="21157"/>
                  <a:pt x="497" y="21600"/>
                  <a:pt x="1112" y="21600"/>
                </a:cubicBezTo>
                <a:lnTo>
                  <a:pt x="20488" y="21600"/>
                </a:lnTo>
                <a:cubicBezTo>
                  <a:pt x="21103" y="21600"/>
                  <a:pt x="21600" y="21157"/>
                  <a:pt x="21600" y="20609"/>
                </a:cubicBezTo>
                <a:lnTo>
                  <a:pt x="21600" y="991"/>
                </a:lnTo>
                <a:cubicBezTo>
                  <a:pt x="21600" y="443"/>
                  <a:pt x="21103" y="0"/>
                  <a:pt x="20488" y="0"/>
                </a:cubicBezTo>
                <a:lnTo>
                  <a:pt x="1112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0" grpId="1"/>
      <p:bldP build="whole" bldLvl="1" animBg="1" rev="0" advAuto="0" spid="33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4" name="Google Shape;277;p49" descr="Google Shape;277;p49"/>
          <p:cNvPicPr>
            <a:picLocks noChangeAspect="1"/>
          </p:cNvPicPr>
          <p:nvPr/>
        </p:nvPicPr>
        <p:blipFill>
          <a:blip r:embed="rId2">
            <a:extLst/>
          </a:blip>
          <a:srcRect l="0" t="171" r="0" b="0"/>
          <a:stretch>
            <a:fillRect/>
          </a:stretch>
        </p:blipFill>
        <p:spPr>
          <a:xfrm>
            <a:off x="0" y="-3840"/>
            <a:ext cx="12192000" cy="7387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Номер слайда 5"/>
          <p:cNvSpPr txBox="1"/>
          <p:nvPr>
            <p:ph type="sldNum" sz="quarter" idx="2"/>
          </p:nvPr>
        </p:nvSpPr>
        <p:spPr>
          <a:xfrm>
            <a:off x="152499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Рисунок 2" descr="Рисунок 2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2"/>
          <a:stretch>
            <a:fillRect/>
          </a:stretch>
        </p:blipFill>
        <p:spPr>
          <a:xfrm>
            <a:off x="0" y="-25401"/>
            <a:ext cx="1219200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Заголовок 3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Знакомство</a:t>
            </a:r>
          </a:p>
        </p:txBody>
      </p:sp>
      <p:pic>
        <p:nvPicPr>
          <p:cNvPr id="232" name="Рисунок 7" descr="Рисунок 7"/>
          <p:cNvPicPr>
            <a:picLocks noChangeAspect="1"/>
          </p:cNvPicPr>
          <p:nvPr/>
        </p:nvPicPr>
        <p:blipFill>
          <a:blip r:embed="rId2">
            <a:extLst/>
          </a:blip>
          <a:srcRect l="6257" t="2410" r="12529" b="34134"/>
          <a:stretch>
            <a:fillRect/>
          </a:stretch>
        </p:blipFill>
        <p:spPr>
          <a:xfrm>
            <a:off x="432618" y="1406940"/>
            <a:ext cx="4351736" cy="4351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6"/>
                  <a:pt x="0" y="10801"/>
                </a:cubicBezTo>
                <a:cubicBezTo>
                  <a:pt x="0" y="16766"/>
                  <a:pt x="4836" y="21600"/>
                  <a:pt x="10801" y="21600"/>
                </a:cubicBezTo>
                <a:cubicBezTo>
                  <a:pt x="16766" y="21600"/>
                  <a:pt x="21600" y="16766"/>
                  <a:pt x="21600" y="10801"/>
                </a:cubicBezTo>
                <a:cubicBezTo>
                  <a:pt x="21600" y="4836"/>
                  <a:pt x="16766" y="0"/>
                  <a:pt x="1080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33" name="Google Shape;61;p14"/>
          <p:cNvSpPr txBox="1"/>
          <p:nvPr>
            <p:ph type="body" sz="half" idx="4294967295"/>
          </p:nvPr>
        </p:nvSpPr>
        <p:spPr>
          <a:xfrm>
            <a:off x="5586948" y="1901642"/>
            <a:ext cx="5953126" cy="3631444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/>
          <a:p>
            <a:pPr marL="0" indent="0">
              <a:lnSpc>
                <a:spcPct val="100000"/>
              </a:lnSpc>
              <a:spcBef>
                <a:spcPts val="1600"/>
              </a:spcBef>
              <a:buSzTx/>
              <a:buNone/>
              <a:defRPr sz="3200">
                <a:solidFill>
                  <a:schemeClr val="accent1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Николай Крашников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SzTx/>
              <a:buNone/>
              <a:defRPr sz="2400"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Главный разработчик, Иннотех</a:t>
            </a:r>
          </a:p>
          <a:p>
            <a:pPr marL="296326" indent="-296326">
              <a:lnSpc>
                <a:spcPct val="100000"/>
              </a:lnSpc>
              <a:spcBef>
                <a:spcPts val="1600"/>
              </a:spcBef>
              <a:buClr>
                <a:schemeClr val="accent1"/>
              </a:buClr>
              <a:buSzPct val="120000"/>
              <a:buFont typeface="Helvetica"/>
              <a:buChar char="+"/>
              <a:defRPr sz="2100"/>
            </a:pPr>
            <a:r>
              <a:t>В it около 10 лет</a:t>
            </a:r>
          </a:p>
          <a:p>
            <a:pPr marL="296326" indent="-296326">
              <a:lnSpc>
                <a:spcPct val="100000"/>
              </a:lnSpc>
              <a:spcBef>
                <a:spcPts val="1600"/>
              </a:spcBef>
              <a:buClr>
                <a:schemeClr val="accent1"/>
              </a:buClr>
              <a:buSzPct val="120000"/>
              <a:buFont typeface="Helvetica"/>
              <a:buChar char="+"/>
              <a:defRPr sz="2100"/>
            </a:pPr>
            <a:r>
              <a:t>Больше 5 из лет занимаюсь разработкой интерфейсов для финтех</a:t>
            </a:r>
          </a:p>
          <a:p>
            <a:pPr marL="296326" indent="-296326">
              <a:lnSpc>
                <a:spcPct val="100000"/>
              </a:lnSpc>
              <a:spcBef>
                <a:spcPts val="1600"/>
              </a:spcBef>
              <a:buClr>
                <a:schemeClr val="accent1"/>
              </a:buClr>
              <a:buSzPct val="120000"/>
              <a:buFont typeface="Helvetica"/>
              <a:buChar char="+"/>
              <a:defRPr sz="2100"/>
            </a:pPr>
            <a:r>
              <a:t>В свободное время пилю </a:t>
            </a:r>
            <a:br/>
            <a:r>
              <a:t>что-то свое в web/web3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0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0" y="-39296"/>
            <a:ext cx="12213080" cy="7429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3" name="Google Shape;242;p42" descr="Google Shape;242;p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" y="-65722"/>
            <a:ext cx="12190095" cy="7440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6" name="Google Shape;247;p43" descr="Google Shape;247;p4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8100"/>
            <a:ext cx="12192000" cy="7423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Google Shape;252;p44" descr="Google Shape;252;p4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8100"/>
            <a:ext cx="12192000" cy="7417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2" name="Google Shape;257;p45" descr="Google Shape;257;p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8100"/>
            <a:ext cx="12192000" cy="7417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Google Shape;262;p46" descr="Google Shape;262;p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7405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8" name="Google Shape;267;p47" descr="Google Shape;267;p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7423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1" name="Google Shape;272;p48" descr="Google Shape;272;p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7435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64" name="Google Shape;277;p49" descr="Google Shape;277;p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7417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282;p50" descr="Google Shape;282;p5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17" y="0"/>
            <a:ext cx="10028472" cy="6035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Google Shape;283;p50" descr="Google Shape;283;p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0044" y="1027199"/>
            <a:ext cx="9709612" cy="5830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6" name="Заголовок 2"/>
          <p:cNvSpPr txBox="1"/>
          <p:nvPr>
            <p:ph type="title"/>
          </p:nvPr>
        </p:nvSpPr>
        <p:spPr>
          <a:xfrm>
            <a:off x="432618" y="2902659"/>
            <a:ext cx="5493637" cy="1052684"/>
          </a:xfrm>
          <a:prstGeom prst="rect">
            <a:avLst/>
          </a:prstGeom>
        </p:spPr>
        <p:txBody>
          <a:bodyPr/>
          <a:lstStyle/>
          <a:p>
            <a:pPr defTabSz="832104">
              <a:defRPr sz="3822"/>
            </a:pPr>
            <a:r>
              <a:t>Задача — </a:t>
            </a:r>
            <a:br/>
            <a:r>
              <a:t>быстро стартануть</a:t>
            </a:r>
          </a:p>
        </p:txBody>
      </p:sp>
      <p:pic>
        <p:nvPicPr>
          <p:cNvPr id="237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8793" y="853154"/>
            <a:ext cx="5570392" cy="5570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1" name="Google Shape;288;p51" descr="Google Shape;288;p5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170806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4" name="Google Shape;293;p52" descr="Google Shape;293;p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891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77" name="Google Shape;298;p53" descr="Google Shape;298;p5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7423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0" name="Google Shape;303;p54" descr="Google Shape;303;p5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2700"/>
            <a:ext cx="12192000" cy="7423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3" name="Google Shape;308;p55" descr="Google Shape;308;p55"/>
          <p:cNvPicPr>
            <a:picLocks noChangeAspect="1"/>
          </p:cNvPicPr>
          <p:nvPr/>
        </p:nvPicPr>
        <p:blipFill>
          <a:blip r:embed="rId2">
            <a:extLst/>
          </a:blip>
          <a:srcRect l="0" t="0" r="0" b="21312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6" name="Google Shape;313;p56" descr="Google Shape;313;p56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89" name="Google Shape;318;p57" descr="Google Shape;318;p57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-2"/>
            <a:ext cx="1219200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2" name="Google Shape;323;p58" descr="Google Shape;323;p58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-1"/>
            <a:ext cx="1219200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5" name="Google Shape;328;p59" descr="Google Shape;328;p59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8" name="Google Shape;333;p60" descr="Google Shape;333;p60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72"/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0" name="Заголовок 2"/>
          <p:cNvSpPr txBox="1"/>
          <p:nvPr>
            <p:ph type="title"/>
          </p:nvPr>
        </p:nvSpPr>
        <p:spPr>
          <a:xfrm>
            <a:off x="432618" y="3165294"/>
            <a:ext cx="5493637" cy="527412"/>
          </a:xfrm>
          <a:prstGeom prst="rect">
            <a:avLst/>
          </a:prstGeom>
        </p:spPr>
        <p:txBody>
          <a:bodyPr/>
          <a:lstStyle>
            <a:lvl1pPr defTabSz="777240">
              <a:defRPr sz="3570"/>
            </a:lvl1pPr>
          </a:lstStyle>
          <a:p>
            <a:pPr/>
            <a:r>
              <a:t>Облачные сервисы</a:t>
            </a:r>
          </a:p>
        </p:txBody>
      </p:sp>
      <p:pic>
        <p:nvPicPr>
          <p:cNvPr id="241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1230" y="623887"/>
            <a:ext cx="5954713" cy="5954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1" name="Google Shape;338;p61" descr="Google Shape;338;p61"/>
          <p:cNvPicPr>
            <a:picLocks noChangeAspect="1"/>
          </p:cNvPicPr>
          <p:nvPr/>
        </p:nvPicPr>
        <p:blipFill>
          <a:blip r:embed="rId2">
            <a:extLst/>
          </a:blip>
          <a:srcRect l="109" t="0" r="4069" b="0"/>
          <a:stretch>
            <a:fillRect/>
          </a:stretch>
        </p:blipFill>
        <p:spPr>
          <a:xfrm>
            <a:off x="-163743" y="0"/>
            <a:ext cx="1251948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4" name="Google Shape;343;p62" descr="Google Shape;343;p62"/>
          <p:cNvPicPr>
            <a:picLocks noChangeAspect="1"/>
          </p:cNvPicPr>
          <p:nvPr/>
        </p:nvPicPr>
        <p:blipFill>
          <a:blip r:embed="rId2">
            <a:extLst/>
          </a:blip>
          <a:srcRect l="0" t="0" r="546" b="0"/>
          <a:stretch>
            <a:fillRect/>
          </a:stretch>
        </p:blipFill>
        <p:spPr>
          <a:xfrm>
            <a:off x="-1" y="-2"/>
            <a:ext cx="12192002" cy="7446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7" name="Google Shape;348;p63" descr="Google Shape;348;p63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0"/>
          <a:stretch>
            <a:fillRect/>
          </a:stretch>
        </p:blipFill>
        <p:spPr>
          <a:xfrm>
            <a:off x="0" y="-1"/>
            <a:ext cx="12192000" cy="685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0" name="Google Shape;353;p64" descr="Google Shape;353;p6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4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3" name="Google Shape;358;p65" descr="Google Shape;358;p65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Google Shape;358;p65" descr="Google Shape;358;p65"/>
          <p:cNvPicPr>
            <a:picLocks noChangeAspect="1"/>
          </p:cNvPicPr>
          <p:nvPr/>
        </p:nvPicPr>
        <p:blipFill>
          <a:blip r:embed="rId2">
            <a:extLst/>
          </a:blip>
          <a:srcRect l="72803" t="90744" r="15227" b="207"/>
          <a:stretch>
            <a:fillRect/>
          </a:stretch>
        </p:blipFill>
        <p:spPr>
          <a:xfrm>
            <a:off x="8848435" y="6197598"/>
            <a:ext cx="1459348" cy="6696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7" name="Google Shape;363;p66" descr="Google Shape;363;p66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0"/>
          <a:stretch>
            <a:fillRect/>
          </a:stretch>
        </p:blipFill>
        <p:spPr>
          <a:xfrm>
            <a:off x="0" y="-1"/>
            <a:ext cx="12192000" cy="685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0" name="Google Shape;368;p67" descr="Google Shape;368;p67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3" name="Google Shape;373;p68" descr="Google Shape;373;p68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6" name="Google Shape;378;p69" descr="Google Shape;378;p69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2"/>
            <a:ext cx="12192000" cy="6858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Google Shape;378;p69" descr="Google Shape;378;p69"/>
          <p:cNvPicPr>
            <a:picLocks noChangeAspect="1"/>
          </p:cNvPicPr>
          <p:nvPr/>
        </p:nvPicPr>
        <p:blipFill>
          <a:blip r:embed="rId2">
            <a:extLst/>
          </a:blip>
          <a:srcRect l="0" t="83124" r="0" b="725"/>
          <a:stretch>
            <a:fillRect/>
          </a:stretch>
        </p:blipFill>
        <p:spPr>
          <a:xfrm>
            <a:off x="0" y="5661890"/>
            <a:ext cx="12192000" cy="1196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Google Shape;378;p69" descr="Google Shape;378;p69"/>
          <p:cNvPicPr>
            <a:picLocks noChangeAspect="1"/>
          </p:cNvPicPr>
          <p:nvPr/>
        </p:nvPicPr>
        <p:blipFill>
          <a:blip r:embed="rId2">
            <a:extLst/>
          </a:blip>
          <a:srcRect l="0" t="67721" r="0" b="24047"/>
          <a:stretch>
            <a:fillRect/>
          </a:stretch>
        </p:blipFill>
        <p:spPr>
          <a:xfrm>
            <a:off x="0" y="4899890"/>
            <a:ext cx="121920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Google Shape;378;p69" descr="Google Shape;378;p69"/>
          <p:cNvPicPr>
            <a:picLocks noChangeAspect="1"/>
          </p:cNvPicPr>
          <p:nvPr/>
        </p:nvPicPr>
        <p:blipFill>
          <a:blip r:embed="rId2">
            <a:extLst/>
          </a:blip>
          <a:srcRect l="0" t="76202" r="0" b="17936"/>
          <a:stretch>
            <a:fillRect/>
          </a:stretch>
        </p:blipFill>
        <p:spPr>
          <a:xfrm>
            <a:off x="0" y="5352474"/>
            <a:ext cx="12192000" cy="4341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2" name="Google Shape;383;p70" descr="Google Shape;383;p70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Облачные сервисы</a:t>
            </a:r>
          </a:p>
        </p:txBody>
      </p:sp>
      <p:pic>
        <p:nvPicPr>
          <p:cNvPr id="245" name="Рисунок 3" descr="Рисунок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335" y="2038684"/>
            <a:ext cx="3125272" cy="312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5" name="Google Shape;388;p71" descr="Google Shape;388;p71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393;p72"/>
          <p:cNvGrpSpPr/>
          <p:nvPr/>
        </p:nvGrpSpPr>
        <p:grpSpPr>
          <a:xfrm>
            <a:off x="331915" y="377005"/>
            <a:ext cx="5788265" cy="4902670"/>
            <a:chOff x="0" y="0"/>
            <a:chExt cx="5788264" cy="4902668"/>
          </a:xfrm>
        </p:grpSpPr>
        <p:sp>
          <p:nvSpPr>
            <p:cNvPr id="437" name="Фигура"/>
            <p:cNvSpPr/>
            <p:nvPr/>
          </p:nvSpPr>
          <p:spPr>
            <a:xfrm>
              <a:off x="-1" y="0"/>
              <a:ext cx="5788266" cy="4902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8"/>
                  </a:moveTo>
                  <a:lnTo>
                    <a:pt x="0" y="438"/>
                  </a:lnTo>
                  <a:cubicBezTo>
                    <a:pt x="0" y="196"/>
                    <a:pt x="166" y="0"/>
                    <a:pt x="371" y="0"/>
                  </a:cubicBezTo>
                  <a:lnTo>
                    <a:pt x="21229" y="0"/>
                  </a:lnTo>
                  <a:lnTo>
                    <a:pt x="21229" y="0"/>
                  </a:lnTo>
                  <a:cubicBezTo>
                    <a:pt x="21434" y="0"/>
                    <a:pt x="21600" y="196"/>
                    <a:pt x="21600" y="438"/>
                  </a:cubicBezTo>
                  <a:lnTo>
                    <a:pt x="21600" y="21162"/>
                  </a:lnTo>
                  <a:lnTo>
                    <a:pt x="21600" y="21162"/>
                  </a:lnTo>
                  <a:cubicBezTo>
                    <a:pt x="21600" y="21404"/>
                    <a:pt x="21434" y="21600"/>
                    <a:pt x="21229" y="21600"/>
                  </a:cubicBezTo>
                  <a:lnTo>
                    <a:pt x="371" y="21600"/>
                  </a:lnTo>
                  <a:lnTo>
                    <a:pt x="371" y="21600"/>
                  </a:lnTo>
                  <a:cubicBezTo>
                    <a:pt x="166" y="21600"/>
                    <a:pt x="0" y="21404"/>
                    <a:pt x="0" y="2116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38" name="image59.png" descr="image5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1"/>
            <a:stretch>
              <a:fillRect/>
            </a:stretch>
          </p:blipFill>
          <p:spPr>
            <a:xfrm>
              <a:off x="0" y="0"/>
              <a:ext cx="5788265" cy="4902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0" y="0"/>
                  </a:moveTo>
                  <a:cubicBezTo>
                    <a:pt x="165" y="0"/>
                    <a:pt x="0" y="195"/>
                    <a:pt x="0" y="437"/>
                  </a:cubicBezTo>
                  <a:lnTo>
                    <a:pt x="0" y="21163"/>
                  </a:lnTo>
                  <a:cubicBezTo>
                    <a:pt x="0" y="21405"/>
                    <a:pt x="165" y="21600"/>
                    <a:pt x="370" y="21600"/>
                  </a:cubicBezTo>
                  <a:lnTo>
                    <a:pt x="21228" y="21600"/>
                  </a:lnTo>
                  <a:cubicBezTo>
                    <a:pt x="21433" y="21600"/>
                    <a:pt x="21600" y="21405"/>
                    <a:pt x="21600" y="21163"/>
                  </a:cubicBezTo>
                  <a:lnTo>
                    <a:pt x="21600" y="437"/>
                  </a:lnTo>
                  <a:cubicBezTo>
                    <a:pt x="21600" y="195"/>
                    <a:pt x="21433" y="0"/>
                    <a:pt x="21228" y="0"/>
                  </a:cubicBezTo>
                  <a:lnTo>
                    <a:pt x="370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215900" dist="38100" dir="5400000">
                <a:srgbClr val="000000">
                  <a:alpha val="15000"/>
                </a:srgbClr>
              </a:outerShdw>
            </a:effectLst>
          </p:spPr>
        </p:pic>
      </p:grpSp>
      <p:grpSp>
        <p:nvGrpSpPr>
          <p:cNvPr id="442" name="Google Shape;394;p72"/>
          <p:cNvGrpSpPr/>
          <p:nvPr/>
        </p:nvGrpSpPr>
        <p:grpSpPr>
          <a:xfrm>
            <a:off x="2024258" y="953250"/>
            <a:ext cx="5286229" cy="5108129"/>
            <a:chOff x="0" y="0"/>
            <a:chExt cx="5286228" cy="5108128"/>
          </a:xfrm>
        </p:grpSpPr>
        <p:sp>
          <p:nvSpPr>
            <p:cNvPr id="440" name="Фигура"/>
            <p:cNvSpPr/>
            <p:nvPr/>
          </p:nvSpPr>
          <p:spPr>
            <a:xfrm>
              <a:off x="-1" y="-1"/>
              <a:ext cx="5286230" cy="5108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99"/>
                  </a:moveTo>
                  <a:lnTo>
                    <a:pt x="0" y="399"/>
                  </a:lnTo>
                  <a:cubicBezTo>
                    <a:pt x="0" y="179"/>
                    <a:pt x="173" y="0"/>
                    <a:pt x="385" y="0"/>
                  </a:cubicBezTo>
                  <a:lnTo>
                    <a:pt x="21215" y="0"/>
                  </a:lnTo>
                  <a:lnTo>
                    <a:pt x="21215" y="0"/>
                  </a:lnTo>
                  <a:cubicBezTo>
                    <a:pt x="21427" y="0"/>
                    <a:pt x="21600" y="179"/>
                    <a:pt x="21600" y="399"/>
                  </a:cubicBezTo>
                  <a:lnTo>
                    <a:pt x="21600" y="21201"/>
                  </a:lnTo>
                  <a:lnTo>
                    <a:pt x="21600" y="21201"/>
                  </a:lnTo>
                  <a:cubicBezTo>
                    <a:pt x="21600" y="21421"/>
                    <a:pt x="21427" y="21600"/>
                    <a:pt x="21215" y="21600"/>
                  </a:cubicBezTo>
                  <a:lnTo>
                    <a:pt x="385" y="21600"/>
                  </a:lnTo>
                  <a:lnTo>
                    <a:pt x="385" y="21600"/>
                  </a:lnTo>
                  <a:cubicBezTo>
                    <a:pt x="173" y="21600"/>
                    <a:pt x="0" y="21421"/>
                    <a:pt x="0" y="2120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41" name="image60.png" descr="image6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286229" cy="5108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6" y="0"/>
                  </a:moveTo>
                  <a:cubicBezTo>
                    <a:pt x="173" y="0"/>
                    <a:pt x="0" y="179"/>
                    <a:pt x="0" y="399"/>
                  </a:cubicBezTo>
                  <a:lnTo>
                    <a:pt x="0" y="21201"/>
                  </a:lnTo>
                  <a:cubicBezTo>
                    <a:pt x="0" y="21421"/>
                    <a:pt x="173" y="21600"/>
                    <a:pt x="386" y="21600"/>
                  </a:cubicBezTo>
                  <a:lnTo>
                    <a:pt x="21214" y="21600"/>
                  </a:lnTo>
                  <a:cubicBezTo>
                    <a:pt x="21427" y="21600"/>
                    <a:pt x="21600" y="21421"/>
                    <a:pt x="21600" y="21201"/>
                  </a:cubicBezTo>
                  <a:lnTo>
                    <a:pt x="21600" y="399"/>
                  </a:lnTo>
                  <a:cubicBezTo>
                    <a:pt x="21600" y="179"/>
                    <a:pt x="21427" y="0"/>
                    <a:pt x="21214" y="0"/>
                  </a:cubicBezTo>
                  <a:lnTo>
                    <a:pt x="386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215900" dist="38100" dir="5400000">
                <a:srgbClr val="000000">
                  <a:alpha val="15000"/>
                </a:srgbClr>
              </a:outerShdw>
            </a:effectLst>
          </p:spPr>
        </p:pic>
      </p:grpSp>
      <p:grpSp>
        <p:nvGrpSpPr>
          <p:cNvPr id="445" name="Google Shape;395;p72"/>
          <p:cNvGrpSpPr/>
          <p:nvPr/>
        </p:nvGrpSpPr>
        <p:grpSpPr>
          <a:xfrm>
            <a:off x="8149480" y="377006"/>
            <a:ext cx="3700774" cy="6122119"/>
            <a:chOff x="0" y="0"/>
            <a:chExt cx="3700772" cy="6122118"/>
          </a:xfrm>
        </p:grpSpPr>
        <p:sp>
          <p:nvSpPr>
            <p:cNvPr id="443" name="Фигура"/>
            <p:cNvSpPr/>
            <p:nvPr/>
          </p:nvSpPr>
          <p:spPr>
            <a:xfrm>
              <a:off x="-1" y="-1"/>
              <a:ext cx="3700775" cy="6122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66"/>
                  </a:moveTo>
                  <a:lnTo>
                    <a:pt x="0" y="366"/>
                  </a:lnTo>
                  <a:cubicBezTo>
                    <a:pt x="0" y="164"/>
                    <a:pt x="271" y="0"/>
                    <a:pt x="605" y="0"/>
                  </a:cubicBezTo>
                  <a:lnTo>
                    <a:pt x="20995" y="0"/>
                  </a:lnTo>
                  <a:lnTo>
                    <a:pt x="20995" y="0"/>
                  </a:lnTo>
                  <a:cubicBezTo>
                    <a:pt x="21329" y="0"/>
                    <a:pt x="21600" y="164"/>
                    <a:pt x="21600" y="366"/>
                  </a:cubicBezTo>
                  <a:lnTo>
                    <a:pt x="21600" y="21234"/>
                  </a:lnTo>
                  <a:lnTo>
                    <a:pt x="21600" y="21234"/>
                  </a:lnTo>
                  <a:cubicBezTo>
                    <a:pt x="21600" y="21436"/>
                    <a:pt x="21329" y="21600"/>
                    <a:pt x="20995" y="21600"/>
                  </a:cubicBezTo>
                  <a:lnTo>
                    <a:pt x="605" y="21600"/>
                  </a:lnTo>
                  <a:lnTo>
                    <a:pt x="605" y="21600"/>
                  </a:lnTo>
                  <a:cubicBezTo>
                    <a:pt x="271" y="21600"/>
                    <a:pt x="0" y="21436"/>
                    <a:pt x="0" y="2123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44" name="image61.png" descr="image6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700773" cy="6122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5" y="0"/>
                  </a:moveTo>
                  <a:cubicBezTo>
                    <a:pt x="270" y="0"/>
                    <a:pt x="0" y="163"/>
                    <a:pt x="0" y="365"/>
                  </a:cubicBezTo>
                  <a:lnTo>
                    <a:pt x="0" y="21235"/>
                  </a:lnTo>
                  <a:cubicBezTo>
                    <a:pt x="0" y="21437"/>
                    <a:pt x="270" y="21600"/>
                    <a:pt x="605" y="21600"/>
                  </a:cubicBezTo>
                  <a:lnTo>
                    <a:pt x="20995" y="21600"/>
                  </a:lnTo>
                  <a:cubicBezTo>
                    <a:pt x="21330" y="21600"/>
                    <a:pt x="21600" y="21437"/>
                    <a:pt x="21600" y="21235"/>
                  </a:cubicBezTo>
                  <a:lnTo>
                    <a:pt x="21600" y="365"/>
                  </a:lnTo>
                  <a:cubicBezTo>
                    <a:pt x="21600" y="163"/>
                    <a:pt x="21330" y="0"/>
                    <a:pt x="20995" y="0"/>
                  </a:cubicBezTo>
                  <a:lnTo>
                    <a:pt x="605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215900" dist="38100" dir="5400000">
                <a:srgbClr val="000000">
                  <a:alpha val="15000"/>
                </a:srgbClr>
              </a:outerShdw>
            </a:effectLst>
          </p:spPr>
        </p:pic>
      </p:grpSp>
      <p:grpSp>
        <p:nvGrpSpPr>
          <p:cNvPr id="448" name="Google Shape;396;p72"/>
          <p:cNvGrpSpPr/>
          <p:nvPr/>
        </p:nvGrpSpPr>
        <p:grpSpPr>
          <a:xfrm>
            <a:off x="3134246" y="3097292"/>
            <a:ext cx="6176298" cy="3383701"/>
            <a:chOff x="0" y="0"/>
            <a:chExt cx="6176297" cy="3383700"/>
          </a:xfrm>
        </p:grpSpPr>
        <p:sp>
          <p:nvSpPr>
            <p:cNvPr id="446" name="Фигура"/>
            <p:cNvSpPr/>
            <p:nvPr/>
          </p:nvSpPr>
          <p:spPr>
            <a:xfrm>
              <a:off x="-1" y="0"/>
              <a:ext cx="6176299" cy="338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62"/>
                  </a:moveTo>
                  <a:lnTo>
                    <a:pt x="0" y="462"/>
                  </a:lnTo>
                  <a:cubicBezTo>
                    <a:pt x="0" y="207"/>
                    <a:pt x="113" y="0"/>
                    <a:pt x="253" y="0"/>
                  </a:cubicBezTo>
                  <a:lnTo>
                    <a:pt x="21347" y="0"/>
                  </a:lnTo>
                  <a:lnTo>
                    <a:pt x="21347" y="0"/>
                  </a:lnTo>
                  <a:cubicBezTo>
                    <a:pt x="21487" y="0"/>
                    <a:pt x="21600" y="207"/>
                    <a:pt x="21600" y="462"/>
                  </a:cubicBezTo>
                  <a:lnTo>
                    <a:pt x="21600" y="21138"/>
                  </a:lnTo>
                  <a:lnTo>
                    <a:pt x="21600" y="21138"/>
                  </a:lnTo>
                  <a:cubicBezTo>
                    <a:pt x="21600" y="21393"/>
                    <a:pt x="21487" y="21600"/>
                    <a:pt x="21347" y="21600"/>
                  </a:cubicBezTo>
                  <a:lnTo>
                    <a:pt x="253" y="21600"/>
                  </a:lnTo>
                  <a:lnTo>
                    <a:pt x="253" y="21600"/>
                  </a:lnTo>
                  <a:cubicBezTo>
                    <a:pt x="113" y="21600"/>
                    <a:pt x="0" y="21393"/>
                    <a:pt x="0" y="211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447" name="image62.png" descr="image62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2" b="0"/>
            <a:stretch>
              <a:fillRect/>
            </a:stretch>
          </p:blipFill>
          <p:spPr>
            <a:xfrm>
              <a:off x="0" y="0"/>
              <a:ext cx="6176169" cy="338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3" y="0"/>
                  </a:moveTo>
                  <a:cubicBezTo>
                    <a:pt x="113" y="0"/>
                    <a:pt x="0" y="206"/>
                    <a:pt x="0" y="461"/>
                  </a:cubicBezTo>
                  <a:lnTo>
                    <a:pt x="0" y="21139"/>
                  </a:lnTo>
                  <a:cubicBezTo>
                    <a:pt x="0" y="21394"/>
                    <a:pt x="113" y="21600"/>
                    <a:pt x="253" y="21600"/>
                  </a:cubicBezTo>
                  <a:lnTo>
                    <a:pt x="21347" y="21600"/>
                  </a:lnTo>
                  <a:cubicBezTo>
                    <a:pt x="21487" y="21600"/>
                    <a:pt x="21600" y="21394"/>
                    <a:pt x="21600" y="21139"/>
                  </a:cubicBezTo>
                  <a:lnTo>
                    <a:pt x="21600" y="461"/>
                  </a:lnTo>
                  <a:cubicBezTo>
                    <a:pt x="21600" y="206"/>
                    <a:pt x="21487" y="0"/>
                    <a:pt x="21347" y="0"/>
                  </a:cubicBezTo>
                  <a:lnTo>
                    <a:pt x="253" y="0"/>
                  </a:lnTo>
                  <a:close/>
                </a:path>
              </a:pathLst>
            </a:custGeom>
            <a:ln w="12700" cap="flat">
              <a:noFill/>
              <a:miter lim="400000"/>
            </a:ln>
            <a:effectLst>
              <a:outerShdw sx="100000" sy="100000" kx="0" ky="0" algn="b" rotWithShape="0" blurRad="215900" dist="38100" dir="5400000">
                <a:srgbClr val="000000">
                  <a:alpha val="15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1" name="Google Shape;401;p73" descr="Google Shape;401;p73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-1"/>
            <a:ext cx="1219200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4" name="Google Shape;406;p74" descr="Google Shape;406;p74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4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7" name="Google Shape;411;p75" descr="Google Shape;411;p75"/>
          <p:cNvPicPr>
            <a:picLocks noChangeAspect="1"/>
          </p:cNvPicPr>
          <p:nvPr/>
        </p:nvPicPr>
        <p:blipFill>
          <a:blip r:embed="rId2">
            <a:extLst/>
          </a:blip>
          <a:srcRect l="0" t="0" r="0" b="7618"/>
          <a:stretch>
            <a:fillRect/>
          </a:stretch>
        </p:blipFill>
        <p:spPr>
          <a:xfrm>
            <a:off x="0" y="-1"/>
            <a:ext cx="12192000" cy="6858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0" name="Google Shape;418;p76" descr="Google Shape;418;p76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96"/>
          <a:stretch>
            <a:fillRect/>
          </a:stretch>
        </p:blipFill>
        <p:spPr>
          <a:xfrm>
            <a:off x="0" y="-1"/>
            <a:ext cx="12192000" cy="6858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3" name="Google Shape;423;p77" descr="Google Shape;423;p77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20"/>
          <a:stretch>
            <a:fillRect/>
          </a:stretch>
        </p:blipFill>
        <p:spPr>
          <a:xfrm>
            <a:off x="0" y="-1"/>
            <a:ext cx="12192000" cy="6858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Особое внимание, готовые бекенды</a:t>
            </a:r>
          </a:p>
        </p:txBody>
      </p:sp>
      <p:pic>
        <p:nvPicPr>
          <p:cNvPr id="467" name="Google Shape;429;p78" descr="Google Shape;429;p7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798" y="1376363"/>
            <a:ext cx="3648076" cy="431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7" y="0"/>
                </a:moveTo>
                <a:cubicBezTo>
                  <a:pt x="335" y="0"/>
                  <a:pt x="0" y="283"/>
                  <a:pt x="0" y="632"/>
                </a:cubicBezTo>
                <a:lnTo>
                  <a:pt x="0" y="20968"/>
                </a:lnTo>
                <a:cubicBezTo>
                  <a:pt x="0" y="21317"/>
                  <a:pt x="335" y="21600"/>
                  <a:pt x="747" y="21600"/>
                </a:cubicBezTo>
                <a:lnTo>
                  <a:pt x="20853" y="21600"/>
                </a:lnTo>
                <a:cubicBezTo>
                  <a:pt x="21265" y="21600"/>
                  <a:pt x="21600" y="21317"/>
                  <a:pt x="21600" y="20968"/>
                </a:cubicBezTo>
                <a:lnTo>
                  <a:pt x="21600" y="632"/>
                </a:lnTo>
                <a:cubicBezTo>
                  <a:pt x="21600" y="283"/>
                  <a:pt x="21265" y="0"/>
                  <a:pt x="20853" y="0"/>
                </a:cubicBezTo>
                <a:lnTo>
                  <a:pt x="74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68" name="Google Shape;430;p78" descr="Google Shape;430;p78"/>
          <p:cNvPicPr>
            <a:picLocks noChangeAspect="1"/>
          </p:cNvPicPr>
          <p:nvPr/>
        </p:nvPicPr>
        <p:blipFill>
          <a:blip r:embed="rId3">
            <a:extLst/>
          </a:blip>
          <a:srcRect l="5731" t="5731" r="0" b="1"/>
          <a:stretch>
            <a:fillRect/>
          </a:stretch>
        </p:blipFill>
        <p:spPr>
          <a:xfrm>
            <a:off x="8110538" y="1376363"/>
            <a:ext cx="3648076" cy="46271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5" y="0"/>
                </a:moveTo>
                <a:cubicBezTo>
                  <a:pt x="419" y="0"/>
                  <a:pt x="0" y="330"/>
                  <a:pt x="0" y="737"/>
                </a:cubicBezTo>
                <a:lnTo>
                  <a:pt x="0" y="20863"/>
                </a:lnTo>
                <a:cubicBezTo>
                  <a:pt x="0" y="21270"/>
                  <a:pt x="419" y="21600"/>
                  <a:pt x="935" y="21600"/>
                </a:cubicBezTo>
                <a:lnTo>
                  <a:pt x="20665" y="21600"/>
                </a:lnTo>
                <a:cubicBezTo>
                  <a:pt x="21181" y="21600"/>
                  <a:pt x="21600" y="21270"/>
                  <a:pt x="21600" y="20863"/>
                </a:cubicBezTo>
                <a:lnTo>
                  <a:pt x="21600" y="737"/>
                </a:lnTo>
                <a:cubicBezTo>
                  <a:pt x="21600" y="330"/>
                  <a:pt x="21181" y="0"/>
                  <a:pt x="20665" y="0"/>
                </a:cubicBezTo>
                <a:lnTo>
                  <a:pt x="935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69" name="Google Shape;431;p78" descr="Google Shape;431;p78"/>
          <p:cNvPicPr>
            <a:picLocks noChangeAspect="1"/>
          </p:cNvPicPr>
          <p:nvPr/>
        </p:nvPicPr>
        <p:blipFill>
          <a:blip r:embed="rId4">
            <a:extLst/>
          </a:blip>
          <a:srcRect l="0" t="0" r="0" b="4"/>
          <a:stretch>
            <a:fillRect/>
          </a:stretch>
        </p:blipFill>
        <p:spPr>
          <a:xfrm>
            <a:off x="4271962" y="1376363"/>
            <a:ext cx="3648076" cy="3962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" y="0"/>
                </a:moveTo>
                <a:cubicBezTo>
                  <a:pt x="453" y="0"/>
                  <a:pt x="0" y="417"/>
                  <a:pt x="0" y="932"/>
                </a:cubicBezTo>
                <a:lnTo>
                  <a:pt x="0" y="20668"/>
                </a:lnTo>
                <a:cubicBezTo>
                  <a:pt x="0" y="21183"/>
                  <a:pt x="453" y="21600"/>
                  <a:pt x="1013" y="21600"/>
                </a:cubicBezTo>
                <a:lnTo>
                  <a:pt x="20587" y="21600"/>
                </a:lnTo>
                <a:cubicBezTo>
                  <a:pt x="21147" y="21600"/>
                  <a:pt x="21600" y="21183"/>
                  <a:pt x="21600" y="20668"/>
                </a:cubicBezTo>
                <a:lnTo>
                  <a:pt x="21600" y="932"/>
                </a:lnTo>
                <a:cubicBezTo>
                  <a:pt x="21600" y="417"/>
                  <a:pt x="21147" y="0"/>
                  <a:pt x="20587" y="0"/>
                </a:cubicBezTo>
                <a:lnTo>
                  <a:pt x="1013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2" name="Скругленный прямоугольник 3"/>
          <p:cNvSpPr/>
          <p:nvPr/>
        </p:nvSpPr>
        <p:spPr>
          <a:xfrm>
            <a:off x="6297410" y="1196975"/>
            <a:ext cx="3741739" cy="4648200"/>
          </a:xfrm>
          <a:prstGeom prst="roundRect">
            <a:avLst>
              <a:gd name="adj" fmla="val 3226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3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Еще</a:t>
            </a:r>
          </a:p>
        </p:txBody>
      </p:sp>
      <p:pic>
        <p:nvPicPr>
          <p:cNvPr id="474" name="Google Shape;437;p79" descr="Google Shape;437;p79"/>
          <p:cNvPicPr>
            <a:picLocks noChangeAspect="1"/>
          </p:cNvPicPr>
          <p:nvPr/>
        </p:nvPicPr>
        <p:blipFill>
          <a:blip r:embed="rId2">
            <a:extLst/>
          </a:blip>
          <a:srcRect l="0" t="0" r="0" b="2"/>
          <a:stretch>
            <a:fillRect/>
          </a:stretch>
        </p:blipFill>
        <p:spPr>
          <a:xfrm>
            <a:off x="2128405" y="1189182"/>
            <a:ext cx="3772297" cy="4695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7" y="0"/>
                </a:moveTo>
                <a:cubicBezTo>
                  <a:pt x="361" y="0"/>
                  <a:pt x="0" y="290"/>
                  <a:pt x="0" y="648"/>
                </a:cubicBezTo>
                <a:lnTo>
                  <a:pt x="0" y="20952"/>
                </a:lnTo>
                <a:cubicBezTo>
                  <a:pt x="0" y="21310"/>
                  <a:pt x="361" y="21600"/>
                  <a:pt x="807" y="21600"/>
                </a:cubicBezTo>
                <a:lnTo>
                  <a:pt x="20793" y="21600"/>
                </a:lnTo>
                <a:cubicBezTo>
                  <a:pt x="21239" y="21600"/>
                  <a:pt x="21600" y="21310"/>
                  <a:pt x="21600" y="20952"/>
                </a:cubicBezTo>
                <a:lnTo>
                  <a:pt x="21600" y="648"/>
                </a:lnTo>
                <a:cubicBezTo>
                  <a:pt x="21600" y="290"/>
                  <a:pt x="21239" y="0"/>
                  <a:pt x="20793" y="0"/>
                </a:cubicBezTo>
                <a:lnTo>
                  <a:pt x="80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75" name="Google Shape;438;p79" descr="Google Shape;438;p7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4999" y="1864528"/>
            <a:ext cx="1986564" cy="3313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8" name="Google Shape;443;p80" descr="Google Shape;443;p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604" y="0"/>
            <a:ext cx="12208604" cy="7433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Облачные сервисы</a:t>
            </a:r>
          </a:p>
        </p:txBody>
      </p:sp>
      <p:pic>
        <p:nvPicPr>
          <p:cNvPr id="249" name="Рисунок 4" descr="Рисунок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488656" y="2058348"/>
            <a:ext cx="3228803" cy="322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35" y="2038684"/>
            <a:ext cx="3125272" cy="3125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1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Вывод. Что мы в итоге получаем?</a:t>
            </a:r>
          </a:p>
        </p:txBody>
      </p:sp>
      <p:grpSp>
        <p:nvGrpSpPr>
          <p:cNvPr id="486" name="Группа 61"/>
          <p:cNvGrpSpPr/>
          <p:nvPr/>
        </p:nvGrpSpPr>
        <p:grpSpPr>
          <a:xfrm>
            <a:off x="431800" y="4402637"/>
            <a:ext cx="3642810" cy="1581402"/>
            <a:chOff x="0" y="0"/>
            <a:chExt cx="3642809" cy="1581401"/>
          </a:xfrm>
        </p:grpSpPr>
        <p:grpSp>
          <p:nvGrpSpPr>
            <p:cNvPr id="484" name="Текст 33"/>
            <p:cNvGrpSpPr/>
            <p:nvPr/>
          </p:nvGrpSpPr>
          <p:grpSpPr>
            <a:xfrm>
              <a:off x="0" y="-1"/>
              <a:ext cx="3642810" cy="1581403"/>
              <a:chOff x="0" y="0"/>
              <a:chExt cx="3642809" cy="1581401"/>
            </a:xfrm>
          </p:grpSpPr>
          <p:sp>
            <p:nvSpPr>
              <p:cNvPr id="482" name="Сквиркл"/>
              <p:cNvSpPr/>
              <p:nvPr/>
            </p:nvSpPr>
            <p:spPr>
              <a:xfrm>
                <a:off x="0" y="0"/>
                <a:ext cx="3642810" cy="1581402"/>
              </a:xfrm>
              <a:prstGeom prst="roundRect">
                <a:avLst>
                  <a:gd name="adj" fmla="val 11848"/>
                </a:avLst>
              </a:prstGeom>
              <a:solidFill>
                <a:srgbClr val="BBDF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</a:p>
            </p:txBody>
          </p:sp>
          <p:sp>
            <p:nvSpPr>
              <p:cNvPr id="483" name="Приложения автоматически получат подключение к домену  и будут доступны сразу же"/>
              <p:cNvSpPr txBox="1"/>
              <p:nvPr/>
            </p:nvSpPr>
            <p:spPr>
              <a:xfrm>
                <a:off x="198877" y="630877"/>
                <a:ext cx="3389055" cy="7876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  <a:r>
                  <a:t>Приложения автоматически получат подключение к домену </a:t>
                </a:r>
                <a:br/>
                <a:r>
                  <a:t>и будут доступны сразу же</a:t>
                </a:r>
              </a:p>
            </p:txBody>
          </p:sp>
        </p:grpSp>
        <p:pic>
          <p:nvPicPr>
            <p:cNvPr id="485" name="Рисунок 42" descr="Рисунок 4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86714" y="167640"/>
              <a:ext cx="375103" cy="375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1" name="Группа 58"/>
          <p:cNvGrpSpPr/>
          <p:nvPr/>
        </p:nvGrpSpPr>
        <p:grpSpPr>
          <a:xfrm>
            <a:off x="8110538" y="1223127"/>
            <a:ext cx="3642810" cy="1240334"/>
            <a:chOff x="0" y="0"/>
            <a:chExt cx="3642809" cy="1240333"/>
          </a:xfrm>
        </p:grpSpPr>
        <p:grpSp>
          <p:nvGrpSpPr>
            <p:cNvPr id="489" name="Текст 35"/>
            <p:cNvGrpSpPr/>
            <p:nvPr/>
          </p:nvGrpSpPr>
          <p:grpSpPr>
            <a:xfrm>
              <a:off x="0" y="0"/>
              <a:ext cx="3642810" cy="1240334"/>
              <a:chOff x="0" y="0"/>
              <a:chExt cx="3642809" cy="1240333"/>
            </a:xfrm>
          </p:grpSpPr>
          <p:sp>
            <p:nvSpPr>
              <p:cNvPr id="487" name="Сквиркл"/>
              <p:cNvSpPr/>
              <p:nvPr/>
            </p:nvSpPr>
            <p:spPr>
              <a:xfrm>
                <a:off x="0" y="0"/>
                <a:ext cx="3642810" cy="1240334"/>
              </a:xfrm>
              <a:prstGeom prst="roundRect">
                <a:avLst>
                  <a:gd name="adj" fmla="val 8957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488" name="С возможностью быстрого  запуска новых приложений"/>
              <p:cNvSpPr txBox="1"/>
              <p:nvPr/>
            </p:nvSpPr>
            <p:spPr>
              <a:xfrm>
                <a:off x="176538" y="608539"/>
                <a:ext cx="343373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  <a:r>
                  <a:t>С возможностью быстрого </a:t>
                </a:r>
                <a:br/>
                <a:r>
                  <a:t>запуска новых приложений </a:t>
                </a:r>
              </a:p>
            </p:txBody>
          </p:sp>
        </p:grpSp>
        <p:pic>
          <p:nvPicPr>
            <p:cNvPr id="490" name="Рисунок 43" descr="Рисунок 43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6076" y="133323"/>
              <a:ext cx="375103" cy="375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6" name="Группа 59"/>
          <p:cNvGrpSpPr/>
          <p:nvPr/>
        </p:nvGrpSpPr>
        <p:grpSpPr>
          <a:xfrm>
            <a:off x="4271169" y="1223127"/>
            <a:ext cx="3642810" cy="1240334"/>
            <a:chOff x="0" y="0"/>
            <a:chExt cx="3642809" cy="1240333"/>
          </a:xfrm>
        </p:grpSpPr>
        <p:grpSp>
          <p:nvGrpSpPr>
            <p:cNvPr id="494" name="Текст 34"/>
            <p:cNvGrpSpPr/>
            <p:nvPr/>
          </p:nvGrpSpPr>
          <p:grpSpPr>
            <a:xfrm>
              <a:off x="0" y="0"/>
              <a:ext cx="3642810" cy="1240334"/>
              <a:chOff x="0" y="0"/>
              <a:chExt cx="3642809" cy="1240333"/>
            </a:xfrm>
          </p:grpSpPr>
          <p:sp>
            <p:nvSpPr>
              <p:cNvPr id="492" name="Сквиркл"/>
              <p:cNvSpPr/>
              <p:nvPr/>
            </p:nvSpPr>
            <p:spPr>
              <a:xfrm>
                <a:off x="0" y="0"/>
                <a:ext cx="3642810" cy="1240334"/>
              </a:xfrm>
              <a:prstGeom prst="roundRect">
                <a:avLst>
                  <a:gd name="adj" fmla="val 10186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493" name="С веб-интерфейсом"/>
              <p:cNvSpPr txBox="1"/>
              <p:nvPr/>
            </p:nvSpPr>
            <p:spPr>
              <a:xfrm>
                <a:off x="181003" y="613004"/>
                <a:ext cx="3424803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  <a:r>
                  <a:t>С веб-интерфейсом</a:t>
                </a:r>
                <a:br/>
                <a:r>
                  <a:t> </a:t>
                </a:r>
              </a:p>
            </p:txBody>
          </p:sp>
        </p:grpSp>
        <p:pic>
          <p:nvPicPr>
            <p:cNvPr id="495" name="Рисунок 44" descr="Рисунок 44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9567" y="133323"/>
              <a:ext cx="375103" cy="375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1" name="Группа 60"/>
          <p:cNvGrpSpPr/>
          <p:nvPr/>
        </p:nvGrpSpPr>
        <p:grpSpPr>
          <a:xfrm>
            <a:off x="431800" y="1223128"/>
            <a:ext cx="3642810" cy="1263218"/>
            <a:chOff x="0" y="0"/>
            <a:chExt cx="3642809" cy="1263217"/>
          </a:xfrm>
        </p:grpSpPr>
        <p:grpSp>
          <p:nvGrpSpPr>
            <p:cNvPr id="499" name="Текст 33"/>
            <p:cNvGrpSpPr/>
            <p:nvPr/>
          </p:nvGrpSpPr>
          <p:grpSpPr>
            <a:xfrm>
              <a:off x="0" y="0"/>
              <a:ext cx="3642810" cy="1263218"/>
              <a:chOff x="0" y="0"/>
              <a:chExt cx="3642809" cy="1263217"/>
            </a:xfrm>
          </p:grpSpPr>
          <p:sp>
            <p:nvSpPr>
              <p:cNvPr id="497" name="Сквиркл"/>
              <p:cNvSpPr/>
              <p:nvPr/>
            </p:nvSpPr>
            <p:spPr>
              <a:xfrm>
                <a:off x="0" y="0"/>
                <a:ext cx="3642810" cy="1263218"/>
              </a:xfrm>
              <a:prstGeom prst="roundRect">
                <a:avLst>
                  <a:gd name="adj" fmla="val 11848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498" name="Создать удобную  песочницу"/>
              <p:cNvSpPr txBox="1"/>
              <p:nvPr/>
            </p:nvSpPr>
            <p:spPr>
              <a:xfrm>
                <a:off x="187836" y="619836"/>
                <a:ext cx="3411137" cy="482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  <a:r>
                  <a:t>Создать удобную </a:t>
                </a:r>
                <a:br/>
                <a:r>
                  <a:t>песочницу </a:t>
                </a:r>
              </a:p>
            </p:txBody>
          </p:sp>
        </p:grpSp>
        <p:pic>
          <p:nvPicPr>
            <p:cNvPr id="500" name="Рисунок 45" descr="Рисунок 4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714" y="133324"/>
              <a:ext cx="375103" cy="375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6" name="Группа 54"/>
          <p:cNvGrpSpPr/>
          <p:nvPr/>
        </p:nvGrpSpPr>
        <p:grpSpPr>
          <a:xfrm>
            <a:off x="431800" y="2649969"/>
            <a:ext cx="3642810" cy="1589207"/>
            <a:chOff x="0" y="0"/>
            <a:chExt cx="3642809" cy="1589206"/>
          </a:xfrm>
        </p:grpSpPr>
        <p:grpSp>
          <p:nvGrpSpPr>
            <p:cNvPr id="504" name="Текст 33"/>
            <p:cNvGrpSpPr/>
            <p:nvPr/>
          </p:nvGrpSpPr>
          <p:grpSpPr>
            <a:xfrm>
              <a:off x="0" y="0"/>
              <a:ext cx="3642810" cy="1589207"/>
              <a:chOff x="0" y="0"/>
              <a:chExt cx="3642809" cy="1589206"/>
            </a:xfrm>
          </p:grpSpPr>
          <p:sp>
            <p:nvSpPr>
              <p:cNvPr id="502" name="Сквиркл"/>
              <p:cNvSpPr/>
              <p:nvPr/>
            </p:nvSpPr>
            <p:spPr>
              <a:xfrm>
                <a:off x="0" y="0"/>
                <a:ext cx="3642810" cy="1589207"/>
              </a:xfrm>
              <a:prstGeom prst="roundRect">
                <a:avLst>
                  <a:gd name="adj" fmla="val 9921"/>
                </a:avLst>
              </a:prstGeom>
              <a:solidFill>
                <a:srgbClr val="C7F0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503" name="С минимальной  конфигурацией"/>
              <p:cNvSpPr txBox="1"/>
              <p:nvPr/>
            </p:nvSpPr>
            <p:spPr>
              <a:xfrm>
                <a:off x="190178" y="622179"/>
                <a:ext cx="3406453" cy="723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sp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  <a:r>
                  <a:t>С минимальной </a:t>
                </a:r>
                <a:br/>
                <a:r>
                  <a:t>конфигурацией</a:t>
                </a:r>
                <a:br/>
                <a:r>
                  <a:t> </a:t>
                </a:r>
              </a:p>
            </p:txBody>
          </p:sp>
        </p:grpSp>
        <p:pic>
          <p:nvPicPr>
            <p:cNvPr id="505" name="Рисунок 46" descr="Рисунок 4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6714" y="169522"/>
              <a:ext cx="375103" cy="375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1" name="Группа 62"/>
          <p:cNvGrpSpPr/>
          <p:nvPr/>
        </p:nvGrpSpPr>
        <p:grpSpPr>
          <a:xfrm>
            <a:off x="4271169" y="4402637"/>
            <a:ext cx="3642810" cy="1581402"/>
            <a:chOff x="0" y="0"/>
            <a:chExt cx="3642809" cy="1581401"/>
          </a:xfrm>
        </p:grpSpPr>
        <p:grpSp>
          <p:nvGrpSpPr>
            <p:cNvPr id="509" name="Текст 34"/>
            <p:cNvGrpSpPr/>
            <p:nvPr/>
          </p:nvGrpSpPr>
          <p:grpSpPr>
            <a:xfrm>
              <a:off x="0" y="-1"/>
              <a:ext cx="3642810" cy="1581403"/>
              <a:chOff x="0" y="0"/>
              <a:chExt cx="3642809" cy="1581401"/>
            </a:xfrm>
          </p:grpSpPr>
          <p:sp>
            <p:nvSpPr>
              <p:cNvPr id="507" name="Сквиркл"/>
              <p:cNvSpPr/>
              <p:nvPr/>
            </p:nvSpPr>
            <p:spPr>
              <a:xfrm>
                <a:off x="0" y="0"/>
                <a:ext cx="3642810" cy="1581402"/>
              </a:xfrm>
              <a:prstGeom prst="roundRect">
                <a:avLst>
                  <a:gd name="adj" fmla="val 8957"/>
                </a:avLst>
              </a:prstGeom>
              <a:solidFill>
                <a:srgbClr val="BBDF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</a:p>
            </p:txBody>
          </p:sp>
          <p:sp>
            <p:nvSpPr>
              <p:cNvPr id="508" name="Простой https,  подключается  одной кнопкой"/>
              <p:cNvSpPr txBox="1"/>
              <p:nvPr/>
            </p:nvSpPr>
            <p:spPr>
              <a:xfrm>
                <a:off x="185486" y="617486"/>
                <a:ext cx="3415837" cy="814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  <a:r>
                  <a:t>Простой </a:t>
                </a:r>
                <a:r>
                  <a:t>https, </a:t>
                </a:r>
                <a:br/>
                <a:r>
                  <a:t>подключается </a:t>
                </a:r>
                <a:br/>
                <a:r>
                  <a:t>одной кнопкой </a:t>
                </a:r>
              </a:p>
            </p:txBody>
          </p:sp>
        </p:grpSp>
        <p:pic>
          <p:nvPicPr>
            <p:cNvPr id="510" name="Рисунок 47" descr="Рисунок 4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567" y="167640"/>
              <a:ext cx="375103" cy="375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6" name="Группа 447"/>
          <p:cNvGrpSpPr/>
          <p:nvPr/>
        </p:nvGrpSpPr>
        <p:grpSpPr>
          <a:xfrm>
            <a:off x="8110538" y="4402637"/>
            <a:ext cx="3642810" cy="1581402"/>
            <a:chOff x="0" y="0"/>
            <a:chExt cx="3642809" cy="1581401"/>
          </a:xfrm>
        </p:grpSpPr>
        <p:grpSp>
          <p:nvGrpSpPr>
            <p:cNvPr id="514" name="Текст 35"/>
            <p:cNvGrpSpPr/>
            <p:nvPr/>
          </p:nvGrpSpPr>
          <p:grpSpPr>
            <a:xfrm>
              <a:off x="0" y="-1"/>
              <a:ext cx="3642810" cy="1581403"/>
              <a:chOff x="0" y="0"/>
              <a:chExt cx="3642809" cy="1581401"/>
            </a:xfrm>
          </p:grpSpPr>
          <p:sp>
            <p:nvSpPr>
              <p:cNvPr id="512" name="Сквиркл"/>
              <p:cNvSpPr/>
              <p:nvPr/>
            </p:nvSpPr>
            <p:spPr>
              <a:xfrm>
                <a:off x="0" y="0"/>
                <a:ext cx="3642810" cy="1581402"/>
              </a:xfrm>
              <a:prstGeom prst="roundRect">
                <a:avLst>
                  <a:gd name="adj" fmla="val 8957"/>
                </a:avLst>
              </a:prstGeom>
              <a:solidFill>
                <a:srgbClr val="BBDF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</a:p>
            </p:txBody>
          </p:sp>
          <p:sp>
            <p:nvSpPr>
              <p:cNvPr id="513" name="Все приложения  уже запущены  в боевых условиях"/>
              <p:cNvSpPr txBox="1"/>
              <p:nvPr/>
            </p:nvSpPr>
            <p:spPr>
              <a:xfrm>
                <a:off x="185486" y="617486"/>
                <a:ext cx="3415837" cy="8144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  <a:r>
                  <a:t>Все приложения </a:t>
                </a:r>
                <a:br/>
                <a:r>
                  <a:t>уже запущены </a:t>
                </a:r>
                <a:br/>
                <a:r>
                  <a:t>в боевых условиях </a:t>
                </a:r>
              </a:p>
            </p:txBody>
          </p:sp>
        </p:grpSp>
        <p:pic>
          <p:nvPicPr>
            <p:cNvPr id="515" name="Рисунок 48" descr="Рисунок 4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6076" y="167640"/>
              <a:ext cx="375103" cy="375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1" name="Группа 53"/>
          <p:cNvGrpSpPr/>
          <p:nvPr/>
        </p:nvGrpSpPr>
        <p:grpSpPr>
          <a:xfrm>
            <a:off x="4271169" y="2649969"/>
            <a:ext cx="3642810" cy="1581402"/>
            <a:chOff x="0" y="0"/>
            <a:chExt cx="3642809" cy="1581401"/>
          </a:xfrm>
        </p:grpSpPr>
        <p:grpSp>
          <p:nvGrpSpPr>
            <p:cNvPr id="519" name="Текст 34"/>
            <p:cNvGrpSpPr/>
            <p:nvPr/>
          </p:nvGrpSpPr>
          <p:grpSpPr>
            <a:xfrm>
              <a:off x="0" y="-1"/>
              <a:ext cx="3642810" cy="1581403"/>
              <a:chOff x="0" y="0"/>
              <a:chExt cx="3642809" cy="1581401"/>
            </a:xfrm>
          </p:grpSpPr>
          <p:sp>
            <p:nvSpPr>
              <p:cNvPr id="517" name="Сквиркл"/>
              <p:cNvSpPr/>
              <p:nvPr/>
            </p:nvSpPr>
            <p:spPr>
              <a:xfrm>
                <a:off x="0" y="0"/>
                <a:ext cx="3642810" cy="1581402"/>
              </a:xfrm>
              <a:prstGeom prst="roundRect">
                <a:avLst>
                  <a:gd name="adj" fmla="val 9921"/>
                </a:avLst>
              </a:prstGeom>
              <a:solidFill>
                <a:srgbClr val="BBDFFF">
                  <a:alpha val="7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518" name="С возможностью масштабирования"/>
              <p:cNvSpPr txBox="1"/>
              <p:nvPr/>
            </p:nvSpPr>
            <p:spPr>
              <a:xfrm>
                <a:off x="189952" y="621951"/>
                <a:ext cx="3406905" cy="8054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2"/>
                    </a:solidFill>
                  </a:defRPr>
                </a:pPr>
                <a:r>
                  <a:t>С возможностью масштабирования </a:t>
                </a:r>
                <a:br/>
                <a:r>
                  <a:t> </a:t>
                </a:r>
              </a:p>
            </p:txBody>
          </p:sp>
        </p:grpSp>
        <p:pic>
          <p:nvPicPr>
            <p:cNvPr id="520" name="Рисунок 49" descr="Рисунок 49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9567" y="169522"/>
              <a:ext cx="375103" cy="375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26" name="Группа 52"/>
          <p:cNvGrpSpPr/>
          <p:nvPr/>
        </p:nvGrpSpPr>
        <p:grpSpPr>
          <a:xfrm>
            <a:off x="8110538" y="2649969"/>
            <a:ext cx="3642810" cy="1581402"/>
            <a:chOff x="0" y="0"/>
            <a:chExt cx="3642809" cy="1581401"/>
          </a:xfrm>
        </p:grpSpPr>
        <p:grpSp>
          <p:nvGrpSpPr>
            <p:cNvPr id="524" name="Текст 35"/>
            <p:cNvGrpSpPr/>
            <p:nvPr/>
          </p:nvGrpSpPr>
          <p:grpSpPr>
            <a:xfrm>
              <a:off x="0" y="-1"/>
              <a:ext cx="3642810" cy="1581403"/>
              <a:chOff x="0" y="0"/>
              <a:chExt cx="3642809" cy="1581401"/>
            </a:xfrm>
          </p:grpSpPr>
          <p:sp>
            <p:nvSpPr>
              <p:cNvPr id="522" name="Сквиркл"/>
              <p:cNvSpPr/>
              <p:nvPr/>
            </p:nvSpPr>
            <p:spPr>
              <a:xfrm>
                <a:off x="0" y="0"/>
                <a:ext cx="3642810" cy="1581402"/>
              </a:xfrm>
              <a:prstGeom prst="roundRect">
                <a:avLst>
                  <a:gd name="adj" fmla="val 10885"/>
                </a:avLst>
              </a:prstGeom>
              <a:solidFill>
                <a:schemeClr val="accent5">
                  <a:alpha val="2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chemeClr val="accent1"/>
                    </a:solidFill>
                  </a:defRPr>
                </a:pPr>
              </a:p>
            </p:txBody>
          </p:sp>
          <p:sp>
            <p:nvSpPr>
              <p:cNvPr id="523" name="Можно мышкой накликать  и запустить нужные нам  сервисы и БД"/>
              <p:cNvSpPr txBox="1"/>
              <p:nvPr/>
            </p:nvSpPr>
            <p:spPr>
              <a:xfrm>
                <a:off x="194417" y="626417"/>
                <a:ext cx="3397975" cy="79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t">
                <a:normAutofit fontScale="100000" lnSpcReduction="0"/>
              </a:bodyPr>
              <a:lstStyle/>
              <a:p>
                <a:pPr>
                  <a:spcBef>
                    <a:spcPts val="600"/>
                  </a:spcBef>
                  <a:defRPr sz="1600">
                    <a:solidFill>
                      <a:srgbClr val="0DAF8C"/>
                    </a:solidFill>
                  </a:defRPr>
                </a:pPr>
                <a:r>
                  <a:t>Можно мышкой накликать </a:t>
                </a:r>
                <a:br/>
                <a:r>
                  <a:t>и запустить нужные нам </a:t>
                </a:r>
                <a:br/>
                <a:r>
                  <a:t>сервисы и БД</a:t>
                </a:r>
              </a:p>
            </p:txBody>
          </p:sp>
        </p:grpSp>
        <p:pic>
          <p:nvPicPr>
            <p:cNvPr id="525" name="Рисунок 51" descr="Рисунок 5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66075" y="169522"/>
              <a:ext cx="375103" cy="375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7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2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  <p:bldP build="whole" bldLvl="1" animBg="1" rev="0" advAuto="0" spid="491" grpId="3"/>
      <p:bldP build="whole" bldLvl="1" animBg="1" rev="0" advAuto="0" spid="516" grpId="9"/>
      <p:bldP build="whole" bldLvl="1" animBg="1" rev="0" advAuto="0" spid="521" grpId="5"/>
      <p:bldP build="whole" bldLvl="1" animBg="1" rev="0" advAuto="0" spid="526" grpId="6"/>
      <p:bldP build="whole" bldLvl="1" animBg="1" rev="0" advAuto="0" spid="506" grpId="4"/>
      <p:bldP build="whole" bldLvl="1" animBg="1" rev="0" advAuto="0" spid="496" grpId="2"/>
      <p:bldP build="whole" bldLvl="1" animBg="1" rev="0" advAuto="0" spid="486" grpId="7"/>
      <p:bldP build="whole" bldLvl="1" animBg="1" rev="0" advAuto="0" spid="511" grpId="8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0" t="0" r="2" b="2"/>
          <a:stretch>
            <a:fillRect/>
          </a:stretch>
        </p:blipFill>
        <p:spPr>
          <a:xfrm>
            <a:off x="442912" y="1890620"/>
            <a:ext cx="3167461" cy="3167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9" y="0"/>
                </a:moveTo>
                <a:cubicBezTo>
                  <a:pt x="613" y="0"/>
                  <a:pt x="0" y="613"/>
                  <a:pt x="0" y="1369"/>
                </a:cubicBezTo>
                <a:lnTo>
                  <a:pt x="0" y="20231"/>
                </a:lnTo>
                <a:cubicBezTo>
                  <a:pt x="0" y="20987"/>
                  <a:pt x="613" y="21600"/>
                  <a:pt x="1369" y="21600"/>
                </a:cubicBezTo>
                <a:lnTo>
                  <a:pt x="20231" y="21600"/>
                </a:lnTo>
                <a:cubicBezTo>
                  <a:pt x="20987" y="21600"/>
                  <a:pt x="21600" y="20987"/>
                  <a:pt x="21600" y="20231"/>
                </a:cubicBezTo>
                <a:lnTo>
                  <a:pt x="21600" y="1369"/>
                </a:lnTo>
                <a:cubicBezTo>
                  <a:pt x="21600" y="613"/>
                  <a:pt x="20987" y="0"/>
                  <a:pt x="20231" y="0"/>
                </a:cubicBezTo>
                <a:lnTo>
                  <a:pt x="1369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529" name="Google Shape;509;p91"/>
          <p:cNvSpPr txBox="1"/>
          <p:nvPr/>
        </p:nvSpPr>
        <p:spPr>
          <a:xfrm>
            <a:off x="4167618" y="1936802"/>
            <a:ext cx="7710346" cy="31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90000"/>
              </a:lnSpc>
              <a:spcBef>
                <a:spcPts val="2400"/>
              </a:spcBef>
              <a:defRPr sz="2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Ссылка на презентацию: </a:t>
            </a:r>
            <a:r>
              <a:rPr sz="1600"/>
              <a:t>https://github.com/nikolaykrashnikov/TechMeetup.Frontend-14-09-23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2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Telegram</a:t>
            </a:r>
            <a:r>
              <a:t>: @nkrashnikov</a:t>
            </a:r>
            <a:endParaRPr sz="1400"/>
          </a:p>
          <a:p>
            <a:pPr>
              <a:lnSpc>
                <a:spcPct val="90000"/>
              </a:lnSpc>
              <a:spcBef>
                <a:spcPts val="2400"/>
              </a:spcBef>
              <a:defRPr sz="2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LinkedIn</a:t>
            </a:r>
            <a:r>
              <a:t>: nikolay-krashnikov</a:t>
            </a:r>
          </a:p>
          <a:p>
            <a:pPr>
              <a:lnSpc>
                <a:spcPct val="90000"/>
              </a:lnSpc>
              <a:spcBef>
                <a:spcPts val="2400"/>
              </a:spcBef>
              <a:defRPr sz="2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Офиц. сайт: caprover.com</a:t>
            </a:r>
            <a:endParaRPr sz="1400"/>
          </a:p>
          <a:p>
            <a:pPr>
              <a:lnSpc>
                <a:spcPct val="90000"/>
              </a:lnSpc>
              <a:spcBef>
                <a:spcPts val="2400"/>
              </a:spcBef>
              <a:defRPr sz="2400">
                <a:solidFill>
                  <a:srgbClr val="FFFFFF"/>
                </a:solidFill>
                <a:latin typeface="ALS Hauss Medium"/>
                <a:ea typeface="ALS Hauss Medium"/>
                <a:cs typeface="ALS Hauss Medium"/>
                <a:sym typeface="ALS Hauss Medium"/>
              </a:defRPr>
            </a:pPr>
            <a:r>
              <a:t>Документация: caprover.com/docs/get-started.html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Заголовок 3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Облачные сервисы</a:t>
            </a:r>
          </a:p>
        </p:txBody>
      </p:sp>
      <p:pic>
        <p:nvPicPr>
          <p:cNvPr id="254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488656" y="2058348"/>
            <a:ext cx="3228803" cy="322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Рисунок 6" descr="Рисунок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35" y="2038684"/>
            <a:ext cx="3125272" cy="3125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Группа 7"/>
          <p:cNvGrpSpPr/>
          <p:nvPr/>
        </p:nvGrpSpPr>
        <p:grpSpPr>
          <a:xfrm>
            <a:off x="4525152" y="2206325"/>
            <a:ext cx="3220350" cy="3204509"/>
            <a:chOff x="0" y="0"/>
            <a:chExt cx="3220349" cy="3204507"/>
          </a:xfrm>
        </p:grpSpPr>
        <p:sp>
          <p:nvSpPr>
            <p:cNvPr id="256" name="Полилиния: фигура 8"/>
            <p:cNvSpPr/>
            <p:nvPr/>
          </p:nvSpPr>
          <p:spPr>
            <a:xfrm>
              <a:off x="0" y="-1"/>
              <a:ext cx="3220350" cy="218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137"/>
                  </a:moveTo>
                  <a:lnTo>
                    <a:pt x="0" y="16137"/>
                  </a:lnTo>
                  <a:close/>
                  <a:moveTo>
                    <a:pt x="13183" y="0"/>
                  </a:moveTo>
                  <a:cubicBezTo>
                    <a:pt x="16043" y="0"/>
                    <a:pt x="18361" y="3444"/>
                    <a:pt x="18361" y="7693"/>
                  </a:cubicBezTo>
                  <a:cubicBezTo>
                    <a:pt x="18361" y="8224"/>
                    <a:pt x="18325" y="8742"/>
                    <a:pt x="18256" y="9243"/>
                  </a:cubicBezTo>
                  <a:lnTo>
                    <a:pt x="17956" y="10679"/>
                  </a:lnTo>
                  <a:lnTo>
                    <a:pt x="18664" y="10785"/>
                  </a:lnTo>
                  <a:cubicBezTo>
                    <a:pt x="20340" y="11295"/>
                    <a:pt x="21600" y="13497"/>
                    <a:pt x="21600" y="16137"/>
                  </a:cubicBezTo>
                  <a:lnTo>
                    <a:pt x="21600" y="16137"/>
                  </a:lnTo>
                  <a:cubicBezTo>
                    <a:pt x="21600" y="19154"/>
                    <a:pt x="19954" y="21600"/>
                    <a:pt x="17923" y="21600"/>
                  </a:cubicBezTo>
                  <a:lnTo>
                    <a:pt x="3677" y="21600"/>
                  </a:lnTo>
                  <a:cubicBezTo>
                    <a:pt x="1900" y="21600"/>
                    <a:pt x="418" y="19727"/>
                    <a:pt x="75" y="17238"/>
                  </a:cubicBezTo>
                  <a:lnTo>
                    <a:pt x="0" y="16137"/>
                  </a:lnTo>
                  <a:lnTo>
                    <a:pt x="75" y="15036"/>
                  </a:lnTo>
                  <a:cubicBezTo>
                    <a:pt x="418" y="12547"/>
                    <a:pt x="1900" y="10674"/>
                    <a:pt x="3677" y="10674"/>
                  </a:cubicBezTo>
                  <a:lnTo>
                    <a:pt x="4344" y="10674"/>
                  </a:lnTo>
                  <a:lnTo>
                    <a:pt x="4280" y="9729"/>
                  </a:lnTo>
                  <a:cubicBezTo>
                    <a:pt x="4280" y="6553"/>
                    <a:pt x="6013" y="3978"/>
                    <a:pt x="8151" y="3978"/>
                  </a:cubicBezTo>
                  <a:lnTo>
                    <a:pt x="8648" y="4053"/>
                  </a:lnTo>
                  <a:lnTo>
                    <a:pt x="8889" y="3392"/>
                  </a:lnTo>
                  <a:cubicBezTo>
                    <a:pt x="9820" y="1345"/>
                    <a:pt x="11396" y="0"/>
                    <a:pt x="13183" y="0"/>
                  </a:cubicBezTo>
                  <a:close/>
                </a:path>
              </a:pathLst>
            </a:custGeom>
            <a:solidFill>
              <a:srgbClr val="C7F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57" name="Рисунок 9" descr="Рисунок 9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3174" y="1019338"/>
              <a:ext cx="2185170" cy="2185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1" name="Рисунок 5" descr="Рисунок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488656" y="2058348"/>
            <a:ext cx="3228803" cy="322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Рисунок 9" descr="Рисунок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335" y="2038684"/>
            <a:ext cx="3125272" cy="312527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5" name="Группа 16"/>
          <p:cNvGrpSpPr/>
          <p:nvPr/>
        </p:nvGrpSpPr>
        <p:grpSpPr>
          <a:xfrm>
            <a:off x="4525152" y="2206325"/>
            <a:ext cx="3220350" cy="3204509"/>
            <a:chOff x="0" y="0"/>
            <a:chExt cx="3220349" cy="3204507"/>
          </a:xfrm>
        </p:grpSpPr>
        <p:sp>
          <p:nvSpPr>
            <p:cNvPr id="263" name="Полилиния: фигура 22"/>
            <p:cNvSpPr/>
            <p:nvPr/>
          </p:nvSpPr>
          <p:spPr>
            <a:xfrm>
              <a:off x="0" y="-1"/>
              <a:ext cx="3220350" cy="2185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137"/>
                  </a:moveTo>
                  <a:lnTo>
                    <a:pt x="0" y="16137"/>
                  </a:lnTo>
                  <a:close/>
                  <a:moveTo>
                    <a:pt x="13183" y="0"/>
                  </a:moveTo>
                  <a:cubicBezTo>
                    <a:pt x="16043" y="0"/>
                    <a:pt x="18361" y="3444"/>
                    <a:pt x="18361" y="7693"/>
                  </a:cubicBezTo>
                  <a:cubicBezTo>
                    <a:pt x="18361" y="8224"/>
                    <a:pt x="18325" y="8742"/>
                    <a:pt x="18256" y="9243"/>
                  </a:cubicBezTo>
                  <a:lnTo>
                    <a:pt x="17956" y="10679"/>
                  </a:lnTo>
                  <a:lnTo>
                    <a:pt x="18664" y="10785"/>
                  </a:lnTo>
                  <a:cubicBezTo>
                    <a:pt x="20340" y="11295"/>
                    <a:pt x="21600" y="13497"/>
                    <a:pt x="21600" y="16137"/>
                  </a:cubicBezTo>
                  <a:lnTo>
                    <a:pt x="21600" y="16137"/>
                  </a:lnTo>
                  <a:cubicBezTo>
                    <a:pt x="21600" y="19154"/>
                    <a:pt x="19954" y="21600"/>
                    <a:pt x="17923" y="21600"/>
                  </a:cubicBezTo>
                  <a:lnTo>
                    <a:pt x="3677" y="21600"/>
                  </a:lnTo>
                  <a:cubicBezTo>
                    <a:pt x="1900" y="21600"/>
                    <a:pt x="418" y="19727"/>
                    <a:pt x="75" y="17238"/>
                  </a:cubicBezTo>
                  <a:lnTo>
                    <a:pt x="0" y="16137"/>
                  </a:lnTo>
                  <a:lnTo>
                    <a:pt x="75" y="15036"/>
                  </a:lnTo>
                  <a:cubicBezTo>
                    <a:pt x="418" y="12547"/>
                    <a:pt x="1900" y="10674"/>
                    <a:pt x="3677" y="10674"/>
                  </a:cubicBezTo>
                  <a:lnTo>
                    <a:pt x="4344" y="10674"/>
                  </a:lnTo>
                  <a:lnTo>
                    <a:pt x="4280" y="9729"/>
                  </a:lnTo>
                  <a:cubicBezTo>
                    <a:pt x="4280" y="6553"/>
                    <a:pt x="6013" y="3978"/>
                    <a:pt x="8151" y="3978"/>
                  </a:cubicBezTo>
                  <a:lnTo>
                    <a:pt x="8648" y="4053"/>
                  </a:lnTo>
                  <a:lnTo>
                    <a:pt x="8889" y="3392"/>
                  </a:lnTo>
                  <a:cubicBezTo>
                    <a:pt x="9820" y="1345"/>
                    <a:pt x="11396" y="0"/>
                    <a:pt x="13183" y="0"/>
                  </a:cubicBezTo>
                  <a:close/>
                </a:path>
              </a:pathLst>
            </a:custGeom>
            <a:solidFill>
              <a:srgbClr val="C7F0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264" name="Рисунок 2" descr="Рисунок 2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03174" y="1019338"/>
              <a:ext cx="2185170" cy="2185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Заголовок 3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>
            <a:lvl1pPr defTabSz="731520">
              <a:defRPr sz="2400"/>
            </a:lvl1pPr>
          </a:lstStyle>
          <a:p>
            <a:pPr/>
            <a:r>
              <a:t>Облачные сервисы - выводы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Номер слайда 5"/>
          <p:cNvSpPr txBox="1"/>
          <p:nvPr>
            <p:ph type="sldNum" sz="quarter" idx="2"/>
          </p:nvPr>
        </p:nvSpPr>
        <p:spPr>
          <a:xfrm>
            <a:off x="152500" y="656397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Скругленный прямоугольник 3"/>
          <p:cNvSpPr/>
          <p:nvPr/>
        </p:nvSpPr>
        <p:spPr>
          <a:xfrm>
            <a:off x="432618" y="2032000"/>
            <a:ext cx="5576682" cy="2846389"/>
          </a:xfrm>
          <a:prstGeom prst="roundRect">
            <a:avLst>
              <a:gd name="adj" fmla="val 810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0" name="Скругленный прямоугольник 4"/>
          <p:cNvSpPr/>
          <p:nvPr/>
        </p:nvSpPr>
        <p:spPr>
          <a:xfrm>
            <a:off x="6186739" y="2032000"/>
            <a:ext cx="5576681" cy="2846389"/>
          </a:xfrm>
          <a:prstGeom prst="roundRect">
            <a:avLst>
              <a:gd name="adj" fmla="val 8100"/>
            </a:avLst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Заголовок 2"/>
          <p:cNvSpPr txBox="1"/>
          <p:nvPr>
            <p:ph type="title"/>
          </p:nvPr>
        </p:nvSpPr>
        <p:spPr>
          <a:xfrm>
            <a:off x="432619" y="423291"/>
            <a:ext cx="9606530" cy="370809"/>
          </a:xfrm>
          <a:prstGeom prst="rect">
            <a:avLst/>
          </a:prstGeom>
        </p:spPr>
        <p:txBody>
          <a:bodyPr/>
          <a:lstStyle/>
          <a:p>
            <a:pPr defTabSz="731520">
              <a:defRPr sz="2400"/>
            </a:pPr>
            <a:r>
              <a:t>Провайдеры в зоне .</a:t>
            </a:r>
            <a:r>
              <a:t>ru</a:t>
            </a:r>
          </a:p>
        </p:txBody>
      </p:sp>
      <p:pic>
        <p:nvPicPr>
          <p:cNvPr id="272" name="Рисунок 6" descr="Рисунок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9977" y="3035612"/>
            <a:ext cx="3641965" cy="8391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7504" y="3127057"/>
            <a:ext cx="4375151" cy="656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1_new">
  <a:themeElements>
    <a:clrScheme name="T1_new">
      <a:dk1>
        <a:srgbClr val="353535"/>
      </a:dk1>
      <a:lt1>
        <a:srgbClr val="353535"/>
      </a:lt1>
      <a:dk2>
        <a:srgbClr val="A7A7A7"/>
      </a:dk2>
      <a:lt2>
        <a:srgbClr val="535353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00FF"/>
      </a:hlink>
      <a:folHlink>
        <a:srgbClr val="FF00FF"/>
      </a:folHlink>
    </a:clrScheme>
    <a:fontScheme name="T1_new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1_ne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ALS Hauss"/>
            <a:ea typeface="ALS Hauss"/>
            <a:cs typeface="ALS Hauss"/>
            <a:sym typeface="ALS Haus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ALS Hauss"/>
            <a:ea typeface="ALS Hauss"/>
            <a:cs typeface="ALS Hauss"/>
            <a:sym typeface="ALS Haus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1_new">
  <a:themeElements>
    <a:clrScheme name="T1_ne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AE6"/>
      </a:accent1>
      <a:accent2>
        <a:srgbClr val="005AAA"/>
      </a:accent2>
      <a:accent3>
        <a:srgbClr val="C4C4C4"/>
      </a:accent3>
      <a:accent4>
        <a:srgbClr val="353535"/>
      </a:accent4>
      <a:accent5>
        <a:srgbClr val="11E9BA"/>
      </a:accent5>
      <a:accent6>
        <a:srgbClr val="1ECAE4"/>
      </a:accent6>
      <a:hlink>
        <a:srgbClr val="0000FF"/>
      </a:hlink>
      <a:folHlink>
        <a:srgbClr val="FF00FF"/>
      </a:folHlink>
    </a:clrScheme>
    <a:fontScheme name="T1_new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1_ne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ALS Hauss"/>
            <a:ea typeface="ALS Hauss"/>
            <a:cs typeface="ALS Hauss"/>
            <a:sym typeface="ALS Haus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4"/>
            </a:solidFill>
            <a:effectLst/>
            <a:uFillTx/>
            <a:latin typeface="ALS Hauss"/>
            <a:ea typeface="ALS Hauss"/>
            <a:cs typeface="ALS Hauss"/>
            <a:sym typeface="ALS Haus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